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77" r:id="rId2"/>
    <p:sldId id="280" r:id="rId3"/>
    <p:sldId id="300" r:id="rId4"/>
    <p:sldId id="302" r:id="rId5"/>
    <p:sldId id="304" r:id="rId6"/>
    <p:sldId id="303" r:id="rId7"/>
    <p:sldId id="294" r:id="rId8"/>
    <p:sldId id="307" r:id="rId9"/>
    <p:sldId id="309" r:id="rId10"/>
    <p:sldId id="298" r:id="rId11"/>
    <p:sldId id="306" r:id="rId12"/>
    <p:sldId id="310" r:id="rId13"/>
    <p:sldId id="318" r:id="rId14"/>
    <p:sldId id="308" r:id="rId15"/>
    <p:sldId id="312" r:id="rId16"/>
    <p:sldId id="319" r:id="rId17"/>
    <p:sldId id="315" r:id="rId18"/>
    <p:sldId id="291" r:id="rId19"/>
    <p:sldId id="311" r:id="rId20"/>
    <p:sldId id="317" r:id="rId21"/>
    <p:sldId id="290" r:id="rId22"/>
    <p:sldId id="293" r:id="rId23"/>
    <p:sldId id="285" r:id="rId2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F4F9FA"/>
    <a:srgbClr val="BEE1E4"/>
    <a:srgbClr val="D7EDEF"/>
    <a:srgbClr val="FF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09"/>
  </p:normalViewPr>
  <p:slideViewPr>
    <p:cSldViewPr>
      <p:cViewPr varScale="1">
        <p:scale>
          <a:sx n="111" d="100"/>
          <a:sy n="111" d="100"/>
        </p:scale>
        <p:origin x="44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07C1D3-5BAE-4BA6-94C4-067E6BF405B3}"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73AAE69-E105-4770-B513-D28BC50520C9}">
      <dgm:prSet phldrT="[Text]"/>
      <dgm:spPr/>
      <dgm:t>
        <a:bodyPr/>
        <a:lstStyle/>
        <a:p>
          <a:r>
            <a:rPr lang="en-US" dirty="0"/>
            <a:t>Drone </a:t>
          </a:r>
          <a:r>
            <a:rPr lang="en-US" altLang="zh-CN" dirty="0"/>
            <a:t>system</a:t>
          </a:r>
        </a:p>
      </dgm:t>
    </dgm:pt>
    <dgm:pt modelId="{84F4ED57-682A-48F5-A748-1E9A6369209C}" type="parTrans" cxnId="{255F3D70-6ACB-439D-ABB5-AD7408DC0F47}">
      <dgm:prSet/>
      <dgm:spPr/>
      <dgm:t>
        <a:bodyPr/>
        <a:lstStyle/>
        <a:p>
          <a:endParaRPr lang="en-US"/>
        </a:p>
      </dgm:t>
    </dgm:pt>
    <dgm:pt modelId="{7763F78D-9492-4974-84A5-1FB8C4B4077A}" type="sibTrans" cxnId="{255F3D70-6ACB-439D-ABB5-AD7408DC0F47}">
      <dgm:prSet/>
      <dgm:spPr/>
      <dgm:t>
        <a:bodyPr/>
        <a:lstStyle/>
        <a:p>
          <a:endParaRPr lang="en-US"/>
        </a:p>
      </dgm:t>
    </dgm:pt>
    <dgm:pt modelId="{4E8EA638-33CF-4933-BBE7-871F020FD323}">
      <dgm:prSet phldrT="[Text]"/>
      <dgm:spPr/>
      <dgm:t>
        <a:bodyPr/>
        <a:lstStyle/>
        <a:p>
          <a:r>
            <a:rPr lang="en-US" dirty="0"/>
            <a:t>PWM generation</a:t>
          </a:r>
        </a:p>
      </dgm:t>
    </dgm:pt>
    <dgm:pt modelId="{A059D6FB-F4E4-4C00-B8FE-D6FF737E4885}" type="parTrans" cxnId="{2027503F-5A36-4E9A-80D1-0C687B2A64F6}">
      <dgm:prSet/>
      <dgm:spPr/>
      <dgm:t>
        <a:bodyPr/>
        <a:lstStyle/>
        <a:p>
          <a:endParaRPr lang="en-US"/>
        </a:p>
      </dgm:t>
    </dgm:pt>
    <dgm:pt modelId="{E404BEAB-0160-4C0F-8E8F-0D4C0B92BF7C}" type="sibTrans" cxnId="{2027503F-5A36-4E9A-80D1-0C687B2A64F6}">
      <dgm:prSet/>
      <dgm:spPr/>
      <dgm:t>
        <a:bodyPr/>
        <a:lstStyle/>
        <a:p>
          <a:endParaRPr lang="en-US"/>
        </a:p>
      </dgm:t>
    </dgm:pt>
    <dgm:pt modelId="{DBB79F1F-F741-405F-A066-8CFD564ED3AA}">
      <dgm:prSet phldrT="[Text]"/>
      <dgm:spPr/>
      <dgm:t>
        <a:bodyPr/>
        <a:lstStyle/>
        <a:p>
          <a:r>
            <a:rPr lang="en-US" dirty="0"/>
            <a:t>Gyroscope detection</a:t>
          </a:r>
        </a:p>
      </dgm:t>
    </dgm:pt>
    <dgm:pt modelId="{ECFBFB09-AD94-49F8-932E-2B4FFD286F00}" type="parTrans" cxnId="{791A61BD-D274-4599-A744-59614C5E5E69}">
      <dgm:prSet/>
      <dgm:spPr/>
      <dgm:t>
        <a:bodyPr/>
        <a:lstStyle/>
        <a:p>
          <a:endParaRPr lang="en-US"/>
        </a:p>
      </dgm:t>
    </dgm:pt>
    <dgm:pt modelId="{877D9475-F18E-47B1-85B8-E9A091879604}" type="sibTrans" cxnId="{791A61BD-D274-4599-A744-59614C5E5E69}">
      <dgm:prSet/>
      <dgm:spPr/>
      <dgm:t>
        <a:bodyPr/>
        <a:lstStyle/>
        <a:p>
          <a:endParaRPr lang="en-US"/>
        </a:p>
      </dgm:t>
    </dgm:pt>
    <dgm:pt modelId="{9631447F-9BED-4B55-8F52-A51EA4209685}">
      <dgm:prSet phldrT="[Text]"/>
      <dgm:spPr/>
      <dgm:t>
        <a:bodyPr/>
        <a:lstStyle/>
        <a:p>
          <a:r>
            <a:rPr lang="en-US" dirty="0"/>
            <a:t>IOT </a:t>
          </a:r>
          <a:r>
            <a:rPr lang="en-US" altLang="zh-CN" dirty="0"/>
            <a:t>functionality</a:t>
          </a:r>
          <a:endParaRPr lang="en-US" dirty="0"/>
        </a:p>
      </dgm:t>
    </dgm:pt>
    <dgm:pt modelId="{02A763E4-93BA-4A58-8215-30384E59A646}" type="parTrans" cxnId="{0C1B0746-5C88-4420-B500-1DA1505DD465}">
      <dgm:prSet/>
      <dgm:spPr/>
      <dgm:t>
        <a:bodyPr/>
        <a:lstStyle/>
        <a:p>
          <a:endParaRPr lang="en-US"/>
        </a:p>
      </dgm:t>
    </dgm:pt>
    <dgm:pt modelId="{9368D9F1-F466-4D79-BDE7-AF125F9F25B8}" type="sibTrans" cxnId="{0C1B0746-5C88-4420-B500-1DA1505DD465}">
      <dgm:prSet/>
      <dgm:spPr/>
      <dgm:t>
        <a:bodyPr/>
        <a:lstStyle/>
        <a:p>
          <a:endParaRPr lang="en-US"/>
        </a:p>
      </dgm:t>
    </dgm:pt>
    <dgm:pt modelId="{84DC3BB3-0374-4E4B-8F99-08ED3E626F2B}">
      <dgm:prSet phldrT="[Text]"/>
      <dgm:spPr/>
      <dgm:t>
        <a:bodyPr/>
        <a:lstStyle/>
        <a:p>
          <a:r>
            <a:rPr lang="en-US" dirty="0"/>
            <a:t>Cloud server data analyzing</a:t>
          </a:r>
        </a:p>
      </dgm:t>
    </dgm:pt>
    <dgm:pt modelId="{A5AB92F5-E689-4D4D-BD85-80C0056F001F}" type="parTrans" cxnId="{7AA2412C-9597-4ADB-9425-0E0AAD82DB43}">
      <dgm:prSet/>
      <dgm:spPr/>
      <dgm:t>
        <a:bodyPr/>
        <a:lstStyle/>
        <a:p>
          <a:endParaRPr lang="en-US"/>
        </a:p>
      </dgm:t>
    </dgm:pt>
    <dgm:pt modelId="{0779F8EC-D5B1-4075-B62C-584CABD3E7A5}" type="sibTrans" cxnId="{7AA2412C-9597-4ADB-9425-0E0AAD82DB43}">
      <dgm:prSet/>
      <dgm:spPr/>
      <dgm:t>
        <a:bodyPr/>
        <a:lstStyle/>
        <a:p>
          <a:endParaRPr lang="en-US"/>
        </a:p>
      </dgm:t>
    </dgm:pt>
    <dgm:pt modelId="{4CD423B3-6282-4E7C-ACEF-320A8BD691CD}">
      <dgm:prSet phldrT="[Text]"/>
      <dgm:spPr/>
      <dgm:t>
        <a:bodyPr/>
        <a:lstStyle/>
        <a:p>
          <a:r>
            <a:rPr lang="en-US" dirty="0"/>
            <a:t>Evasion avoidance</a:t>
          </a:r>
        </a:p>
      </dgm:t>
    </dgm:pt>
    <dgm:pt modelId="{28734FCB-F4BD-4E93-922B-20EF7FFBBDC2}" type="parTrans" cxnId="{75D86B50-96A1-45FB-B7DF-6CFD15B815D7}">
      <dgm:prSet/>
      <dgm:spPr/>
      <dgm:t>
        <a:bodyPr/>
        <a:lstStyle/>
        <a:p>
          <a:endParaRPr lang="en-US"/>
        </a:p>
      </dgm:t>
    </dgm:pt>
    <dgm:pt modelId="{7A91558D-678C-4F99-B1D1-EFE02CCCFE16}" type="sibTrans" cxnId="{75D86B50-96A1-45FB-B7DF-6CFD15B815D7}">
      <dgm:prSet/>
      <dgm:spPr/>
      <dgm:t>
        <a:bodyPr/>
        <a:lstStyle/>
        <a:p>
          <a:endParaRPr lang="en-US"/>
        </a:p>
      </dgm:t>
    </dgm:pt>
    <dgm:pt modelId="{3214469F-082F-4F0B-A547-2CD6B4BFEC15}">
      <dgm:prSet phldrT="[Text]"/>
      <dgm:spPr/>
      <dgm:t>
        <a:bodyPr/>
        <a:lstStyle/>
        <a:p>
          <a:r>
            <a:rPr lang="en-US" dirty="0"/>
            <a:t>Ultrasonic sensor</a:t>
          </a:r>
        </a:p>
      </dgm:t>
    </dgm:pt>
    <dgm:pt modelId="{E4996A25-F017-466F-97D4-44C59B71DF24}" type="parTrans" cxnId="{DDD60C80-22DB-4300-9CDC-8A86A26388E7}">
      <dgm:prSet/>
      <dgm:spPr/>
    </dgm:pt>
    <dgm:pt modelId="{24B840C5-6A66-4020-B2B9-B2F1F4400576}" type="sibTrans" cxnId="{DDD60C80-22DB-4300-9CDC-8A86A26388E7}">
      <dgm:prSet/>
      <dgm:spPr/>
    </dgm:pt>
    <dgm:pt modelId="{01D33175-6445-40B2-A0AC-180734AF329F}">
      <dgm:prSet phldrT="[Text]"/>
      <dgm:spPr/>
      <dgm:t>
        <a:bodyPr/>
        <a:lstStyle/>
        <a:p>
          <a:r>
            <a:rPr lang="en-US" dirty="0"/>
            <a:t>PID </a:t>
          </a:r>
          <a:r>
            <a:rPr lang="en-US" altLang="zh-CN" dirty="0"/>
            <a:t>controller </a:t>
          </a:r>
          <a:endParaRPr lang="en-US" dirty="0"/>
        </a:p>
      </dgm:t>
    </dgm:pt>
    <dgm:pt modelId="{389D6121-DC00-47A1-9899-B3DF736ED596}" type="parTrans" cxnId="{7025B631-35A1-42D7-9E92-B708612C814B}">
      <dgm:prSet/>
      <dgm:spPr/>
    </dgm:pt>
    <dgm:pt modelId="{8B3B885F-5145-4137-9B90-3CBCD6E1CACE}" type="sibTrans" cxnId="{7025B631-35A1-42D7-9E92-B708612C814B}">
      <dgm:prSet/>
      <dgm:spPr/>
    </dgm:pt>
    <dgm:pt modelId="{FA00F9AD-70E6-4B3D-B827-39BD31A354B7}">
      <dgm:prSet phldrT="[Text]"/>
      <dgm:spPr/>
      <dgm:t>
        <a:bodyPr/>
        <a:lstStyle/>
        <a:p>
          <a:r>
            <a:rPr lang="en-US" dirty="0"/>
            <a:t>Image Processing</a:t>
          </a:r>
        </a:p>
      </dgm:t>
    </dgm:pt>
    <dgm:pt modelId="{6C12E837-9EEE-40BF-B1A0-564D8B828B99}" type="parTrans" cxnId="{1E779D1E-7201-48D6-ABFF-49E9FAAC0511}">
      <dgm:prSet/>
      <dgm:spPr/>
    </dgm:pt>
    <dgm:pt modelId="{7113775B-4E2A-438B-8A36-D51EEA731F6B}" type="sibTrans" cxnId="{1E779D1E-7201-48D6-ABFF-49E9FAAC0511}">
      <dgm:prSet/>
      <dgm:spPr/>
    </dgm:pt>
    <dgm:pt modelId="{3D6416E2-7794-45A4-85DD-5A26AF510D7D}">
      <dgm:prSet phldrT="[Text]"/>
      <dgm:spPr/>
      <dgm:t>
        <a:bodyPr/>
        <a:lstStyle/>
        <a:p>
          <a:r>
            <a:rPr lang="en-US" dirty="0"/>
            <a:t>Auto navigation</a:t>
          </a:r>
        </a:p>
      </dgm:t>
    </dgm:pt>
    <dgm:pt modelId="{E463D9D7-73A5-4D9C-B3DF-96B37F85A162}" type="parTrans" cxnId="{57F961BF-7123-46AA-A9C2-197D40B6D2FB}">
      <dgm:prSet/>
      <dgm:spPr/>
    </dgm:pt>
    <dgm:pt modelId="{D7B5BA75-B66C-4960-BE49-0C66775AE318}" type="sibTrans" cxnId="{57F961BF-7123-46AA-A9C2-197D40B6D2FB}">
      <dgm:prSet/>
      <dgm:spPr/>
    </dgm:pt>
    <dgm:pt modelId="{5D0EAEF5-6628-4B32-8131-506B34767913}" type="pres">
      <dgm:prSet presAssocID="{6207C1D3-5BAE-4BA6-94C4-067E6BF405B3}" presName="diagram" presStyleCnt="0">
        <dgm:presLayoutVars>
          <dgm:chPref val="1"/>
          <dgm:dir/>
          <dgm:animOne val="branch"/>
          <dgm:animLvl val="lvl"/>
          <dgm:resizeHandles/>
        </dgm:presLayoutVars>
      </dgm:prSet>
      <dgm:spPr/>
      <dgm:t>
        <a:bodyPr/>
        <a:lstStyle/>
        <a:p>
          <a:endParaRPr lang="zh-CN" altLang="en-US"/>
        </a:p>
      </dgm:t>
    </dgm:pt>
    <dgm:pt modelId="{CC61F8B1-2708-4864-A129-C09E91362DEF}" type="pres">
      <dgm:prSet presAssocID="{A73AAE69-E105-4770-B513-D28BC50520C9}" presName="root" presStyleCnt="0"/>
      <dgm:spPr/>
    </dgm:pt>
    <dgm:pt modelId="{C68577B5-4514-498A-ACD5-63FD770B677A}" type="pres">
      <dgm:prSet presAssocID="{A73AAE69-E105-4770-B513-D28BC50520C9}" presName="rootComposite" presStyleCnt="0"/>
      <dgm:spPr/>
    </dgm:pt>
    <dgm:pt modelId="{7AB941BE-7CD1-4CB0-B6D1-40C60478171A}" type="pres">
      <dgm:prSet presAssocID="{A73AAE69-E105-4770-B513-D28BC50520C9}" presName="rootText" presStyleLbl="node1" presStyleIdx="0" presStyleCnt="2"/>
      <dgm:spPr/>
      <dgm:t>
        <a:bodyPr/>
        <a:lstStyle/>
        <a:p>
          <a:endParaRPr lang="en-US"/>
        </a:p>
      </dgm:t>
    </dgm:pt>
    <dgm:pt modelId="{91186A0D-5299-4626-98BD-A4AF7135CA1C}" type="pres">
      <dgm:prSet presAssocID="{A73AAE69-E105-4770-B513-D28BC50520C9}" presName="rootConnector" presStyleLbl="node1" presStyleIdx="0" presStyleCnt="2"/>
      <dgm:spPr/>
      <dgm:t>
        <a:bodyPr/>
        <a:lstStyle/>
        <a:p>
          <a:endParaRPr lang="zh-CN" altLang="en-US"/>
        </a:p>
      </dgm:t>
    </dgm:pt>
    <dgm:pt modelId="{84ED0BA5-EBC2-47A4-9D10-8F6A42583DEA}" type="pres">
      <dgm:prSet presAssocID="{A73AAE69-E105-4770-B513-D28BC50520C9}" presName="childShape" presStyleCnt="0"/>
      <dgm:spPr/>
    </dgm:pt>
    <dgm:pt modelId="{D192A7FC-5523-42AD-9AE1-2D1044E14A94}" type="pres">
      <dgm:prSet presAssocID="{A059D6FB-F4E4-4C00-B8FE-D6FF737E4885}" presName="Name13" presStyleLbl="parChTrans1D2" presStyleIdx="0" presStyleCnt="8"/>
      <dgm:spPr/>
      <dgm:t>
        <a:bodyPr/>
        <a:lstStyle/>
        <a:p>
          <a:endParaRPr lang="zh-CN" altLang="en-US"/>
        </a:p>
      </dgm:t>
    </dgm:pt>
    <dgm:pt modelId="{97CEF9FA-935D-4EB1-9C79-5D4E6A1D0A3D}" type="pres">
      <dgm:prSet presAssocID="{4E8EA638-33CF-4933-BBE7-871F020FD323}" presName="childText" presStyleLbl="bgAcc1" presStyleIdx="0" presStyleCnt="8">
        <dgm:presLayoutVars>
          <dgm:bulletEnabled val="1"/>
        </dgm:presLayoutVars>
      </dgm:prSet>
      <dgm:spPr/>
      <dgm:t>
        <a:bodyPr/>
        <a:lstStyle/>
        <a:p>
          <a:endParaRPr lang="en-US"/>
        </a:p>
      </dgm:t>
    </dgm:pt>
    <dgm:pt modelId="{35CFC7DA-A601-4284-B180-61ABEA0D1E92}" type="pres">
      <dgm:prSet presAssocID="{ECFBFB09-AD94-49F8-932E-2B4FFD286F00}" presName="Name13" presStyleLbl="parChTrans1D2" presStyleIdx="1" presStyleCnt="8"/>
      <dgm:spPr/>
      <dgm:t>
        <a:bodyPr/>
        <a:lstStyle/>
        <a:p>
          <a:endParaRPr lang="zh-CN" altLang="en-US"/>
        </a:p>
      </dgm:t>
    </dgm:pt>
    <dgm:pt modelId="{A17CAB68-90E8-4BC7-BBB6-B2E93BD96341}" type="pres">
      <dgm:prSet presAssocID="{DBB79F1F-F741-405F-A066-8CFD564ED3AA}" presName="childText" presStyleLbl="bgAcc1" presStyleIdx="1" presStyleCnt="8">
        <dgm:presLayoutVars>
          <dgm:bulletEnabled val="1"/>
        </dgm:presLayoutVars>
      </dgm:prSet>
      <dgm:spPr/>
      <dgm:t>
        <a:bodyPr/>
        <a:lstStyle/>
        <a:p>
          <a:endParaRPr lang="en-US"/>
        </a:p>
      </dgm:t>
    </dgm:pt>
    <dgm:pt modelId="{F5323558-AB74-4C8C-9AA4-3414CD2A7B26}" type="pres">
      <dgm:prSet presAssocID="{E4996A25-F017-466F-97D4-44C59B71DF24}" presName="Name13" presStyleLbl="parChTrans1D2" presStyleIdx="2" presStyleCnt="8"/>
      <dgm:spPr/>
    </dgm:pt>
    <dgm:pt modelId="{D0961055-4F26-4EA9-9FDF-BA11E66D7517}" type="pres">
      <dgm:prSet presAssocID="{3214469F-082F-4F0B-A547-2CD6B4BFEC15}" presName="childText" presStyleLbl="bgAcc1" presStyleIdx="2" presStyleCnt="8">
        <dgm:presLayoutVars>
          <dgm:bulletEnabled val="1"/>
        </dgm:presLayoutVars>
      </dgm:prSet>
      <dgm:spPr/>
      <dgm:t>
        <a:bodyPr/>
        <a:lstStyle/>
        <a:p>
          <a:endParaRPr lang="en-US"/>
        </a:p>
      </dgm:t>
    </dgm:pt>
    <dgm:pt modelId="{ED76B96E-2314-4E8E-9F71-9556D23B47FE}" type="pres">
      <dgm:prSet presAssocID="{389D6121-DC00-47A1-9899-B3DF736ED596}" presName="Name13" presStyleLbl="parChTrans1D2" presStyleIdx="3" presStyleCnt="8"/>
      <dgm:spPr/>
    </dgm:pt>
    <dgm:pt modelId="{42AD0390-B172-43EA-BAD7-3D061759A53E}" type="pres">
      <dgm:prSet presAssocID="{01D33175-6445-40B2-A0AC-180734AF329F}" presName="childText" presStyleLbl="bgAcc1" presStyleIdx="3" presStyleCnt="8">
        <dgm:presLayoutVars>
          <dgm:bulletEnabled val="1"/>
        </dgm:presLayoutVars>
      </dgm:prSet>
      <dgm:spPr/>
      <dgm:t>
        <a:bodyPr/>
        <a:lstStyle/>
        <a:p>
          <a:endParaRPr lang="en-US"/>
        </a:p>
      </dgm:t>
    </dgm:pt>
    <dgm:pt modelId="{1BC8101F-AF8B-4CCE-8872-1D3DAF635E56}" type="pres">
      <dgm:prSet presAssocID="{9631447F-9BED-4B55-8F52-A51EA4209685}" presName="root" presStyleCnt="0"/>
      <dgm:spPr/>
    </dgm:pt>
    <dgm:pt modelId="{57A26E63-6A29-46FB-83AF-B19A76CA0BB7}" type="pres">
      <dgm:prSet presAssocID="{9631447F-9BED-4B55-8F52-A51EA4209685}" presName="rootComposite" presStyleCnt="0"/>
      <dgm:spPr/>
    </dgm:pt>
    <dgm:pt modelId="{CE3312C4-1EB6-4E3B-9F9F-D7C9211BC79B}" type="pres">
      <dgm:prSet presAssocID="{9631447F-9BED-4B55-8F52-A51EA4209685}" presName="rootText" presStyleLbl="node1" presStyleIdx="1" presStyleCnt="2"/>
      <dgm:spPr/>
      <dgm:t>
        <a:bodyPr/>
        <a:lstStyle/>
        <a:p>
          <a:endParaRPr lang="en-US"/>
        </a:p>
      </dgm:t>
    </dgm:pt>
    <dgm:pt modelId="{B7BBC791-7443-4B64-A104-FE81E85F1F63}" type="pres">
      <dgm:prSet presAssocID="{9631447F-9BED-4B55-8F52-A51EA4209685}" presName="rootConnector" presStyleLbl="node1" presStyleIdx="1" presStyleCnt="2"/>
      <dgm:spPr/>
      <dgm:t>
        <a:bodyPr/>
        <a:lstStyle/>
        <a:p>
          <a:endParaRPr lang="zh-CN" altLang="en-US"/>
        </a:p>
      </dgm:t>
    </dgm:pt>
    <dgm:pt modelId="{3BD4DE01-743D-4D99-BA77-36F84257A541}" type="pres">
      <dgm:prSet presAssocID="{9631447F-9BED-4B55-8F52-A51EA4209685}" presName="childShape" presStyleCnt="0"/>
      <dgm:spPr/>
    </dgm:pt>
    <dgm:pt modelId="{C29C0A73-9244-48FE-9990-FF97652C6B9C}" type="pres">
      <dgm:prSet presAssocID="{A5AB92F5-E689-4D4D-BD85-80C0056F001F}" presName="Name13" presStyleLbl="parChTrans1D2" presStyleIdx="4" presStyleCnt="8"/>
      <dgm:spPr/>
      <dgm:t>
        <a:bodyPr/>
        <a:lstStyle/>
        <a:p>
          <a:endParaRPr lang="zh-CN" altLang="en-US"/>
        </a:p>
      </dgm:t>
    </dgm:pt>
    <dgm:pt modelId="{B406527A-6BE6-475B-B3F2-B4E6416B23A4}" type="pres">
      <dgm:prSet presAssocID="{84DC3BB3-0374-4E4B-8F99-08ED3E626F2B}" presName="childText" presStyleLbl="bgAcc1" presStyleIdx="4" presStyleCnt="8">
        <dgm:presLayoutVars>
          <dgm:bulletEnabled val="1"/>
        </dgm:presLayoutVars>
      </dgm:prSet>
      <dgm:spPr/>
      <dgm:t>
        <a:bodyPr/>
        <a:lstStyle/>
        <a:p>
          <a:endParaRPr lang="en-US"/>
        </a:p>
      </dgm:t>
    </dgm:pt>
    <dgm:pt modelId="{E192DCF1-85C4-413B-9FE7-238AA7C1A69D}" type="pres">
      <dgm:prSet presAssocID="{28734FCB-F4BD-4E93-922B-20EF7FFBBDC2}" presName="Name13" presStyleLbl="parChTrans1D2" presStyleIdx="5" presStyleCnt="8"/>
      <dgm:spPr/>
      <dgm:t>
        <a:bodyPr/>
        <a:lstStyle/>
        <a:p>
          <a:endParaRPr lang="zh-CN" altLang="en-US"/>
        </a:p>
      </dgm:t>
    </dgm:pt>
    <dgm:pt modelId="{6C3F1DC2-C9E9-4A6D-96AC-83BBA800BF5C}" type="pres">
      <dgm:prSet presAssocID="{4CD423B3-6282-4E7C-ACEF-320A8BD691CD}" presName="childText" presStyleLbl="bgAcc1" presStyleIdx="5" presStyleCnt="8">
        <dgm:presLayoutVars>
          <dgm:bulletEnabled val="1"/>
        </dgm:presLayoutVars>
      </dgm:prSet>
      <dgm:spPr/>
      <dgm:t>
        <a:bodyPr/>
        <a:lstStyle/>
        <a:p>
          <a:endParaRPr lang="en-US"/>
        </a:p>
      </dgm:t>
    </dgm:pt>
    <dgm:pt modelId="{08611195-9BC8-4860-83A4-606400DAB783}" type="pres">
      <dgm:prSet presAssocID="{E463D9D7-73A5-4D9C-B3DF-96B37F85A162}" presName="Name13" presStyleLbl="parChTrans1D2" presStyleIdx="6" presStyleCnt="8"/>
      <dgm:spPr/>
    </dgm:pt>
    <dgm:pt modelId="{CF571019-8820-4A73-A931-73540832484A}" type="pres">
      <dgm:prSet presAssocID="{3D6416E2-7794-45A4-85DD-5A26AF510D7D}" presName="childText" presStyleLbl="bgAcc1" presStyleIdx="6" presStyleCnt="8">
        <dgm:presLayoutVars>
          <dgm:bulletEnabled val="1"/>
        </dgm:presLayoutVars>
      </dgm:prSet>
      <dgm:spPr/>
      <dgm:t>
        <a:bodyPr/>
        <a:lstStyle/>
        <a:p>
          <a:endParaRPr lang="zh-CN" altLang="en-US"/>
        </a:p>
      </dgm:t>
    </dgm:pt>
    <dgm:pt modelId="{D1A75FF6-07E7-45CA-A82E-300DC69340FF}" type="pres">
      <dgm:prSet presAssocID="{6C12E837-9EEE-40BF-B1A0-564D8B828B99}" presName="Name13" presStyleLbl="parChTrans1D2" presStyleIdx="7" presStyleCnt="8"/>
      <dgm:spPr/>
    </dgm:pt>
    <dgm:pt modelId="{6132CD34-DDF3-4899-9075-A3533471EE7A}" type="pres">
      <dgm:prSet presAssocID="{FA00F9AD-70E6-4B3D-B827-39BD31A354B7}" presName="childText" presStyleLbl="bgAcc1" presStyleIdx="7" presStyleCnt="8">
        <dgm:presLayoutVars>
          <dgm:bulletEnabled val="1"/>
        </dgm:presLayoutVars>
      </dgm:prSet>
      <dgm:spPr/>
      <dgm:t>
        <a:bodyPr/>
        <a:lstStyle/>
        <a:p>
          <a:endParaRPr lang="en-US"/>
        </a:p>
      </dgm:t>
    </dgm:pt>
  </dgm:ptLst>
  <dgm:cxnLst>
    <dgm:cxn modelId="{75D86B50-96A1-45FB-B7DF-6CFD15B815D7}" srcId="{9631447F-9BED-4B55-8F52-A51EA4209685}" destId="{4CD423B3-6282-4E7C-ACEF-320A8BD691CD}" srcOrd="1" destOrd="0" parTransId="{28734FCB-F4BD-4E93-922B-20EF7FFBBDC2}" sibTransId="{7A91558D-678C-4F99-B1D1-EFE02CCCFE16}"/>
    <dgm:cxn modelId="{791A61BD-D274-4599-A744-59614C5E5E69}" srcId="{A73AAE69-E105-4770-B513-D28BC50520C9}" destId="{DBB79F1F-F741-405F-A066-8CFD564ED3AA}" srcOrd="1" destOrd="0" parTransId="{ECFBFB09-AD94-49F8-932E-2B4FFD286F00}" sibTransId="{877D9475-F18E-47B1-85B8-E9A091879604}"/>
    <dgm:cxn modelId="{7038C449-5EC5-4A86-AFA8-95540C4F53C1}" type="presOf" srcId="{4E8EA638-33CF-4933-BBE7-871F020FD323}" destId="{97CEF9FA-935D-4EB1-9C79-5D4E6A1D0A3D}" srcOrd="0" destOrd="0" presId="urn:microsoft.com/office/officeart/2005/8/layout/hierarchy3"/>
    <dgm:cxn modelId="{82BEB11C-D4D9-4F25-9425-2B89CA3311DC}" type="presOf" srcId="{3D6416E2-7794-45A4-85DD-5A26AF510D7D}" destId="{CF571019-8820-4A73-A931-73540832484A}" srcOrd="0" destOrd="0" presId="urn:microsoft.com/office/officeart/2005/8/layout/hierarchy3"/>
    <dgm:cxn modelId="{146DC0BF-70FF-4532-ADFE-95C946781FEB}" type="presOf" srcId="{A73AAE69-E105-4770-B513-D28BC50520C9}" destId="{7AB941BE-7CD1-4CB0-B6D1-40C60478171A}" srcOrd="0" destOrd="0" presId="urn:microsoft.com/office/officeart/2005/8/layout/hierarchy3"/>
    <dgm:cxn modelId="{57F961BF-7123-46AA-A9C2-197D40B6D2FB}" srcId="{9631447F-9BED-4B55-8F52-A51EA4209685}" destId="{3D6416E2-7794-45A4-85DD-5A26AF510D7D}" srcOrd="2" destOrd="0" parTransId="{E463D9D7-73A5-4D9C-B3DF-96B37F85A162}" sibTransId="{D7B5BA75-B66C-4960-BE49-0C66775AE318}"/>
    <dgm:cxn modelId="{4C8CB3E1-7B7E-4626-BFE5-1D5746BE9030}" type="presOf" srcId="{A059D6FB-F4E4-4C00-B8FE-D6FF737E4885}" destId="{D192A7FC-5523-42AD-9AE1-2D1044E14A94}" srcOrd="0" destOrd="0" presId="urn:microsoft.com/office/officeart/2005/8/layout/hierarchy3"/>
    <dgm:cxn modelId="{A5003221-F01A-4AD6-BD43-1879900378C1}" type="presOf" srcId="{A73AAE69-E105-4770-B513-D28BC50520C9}" destId="{91186A0D-5299-4626-98BD-A4AF7135CA1C}" srcOrd="1" destOrd="0" presId="urn:microsoft.com/office/officeart/2005/8/layout/hierarchy3"/>
    <dgm:cxn modelId="{DDD60C80-22DB-4300-9CDC-8A86A26388E7}" srcId="{A73AAE69-E105-4770-B513-D28BC50520C9}" destId="{3214469F-082F-4F0B-A547-2CD6B4BFEC15}" srcOrd="2" destOrd="0" parTransId="{E4996A25-F017-466F-97D4-44C59B71DF24}" sibTransId="{24B840C5-6A66-4020-B2B9-B2F1F4400576}"/>
    <dgm:cxn modelId="{0805CC8B-1582-4B30-94D0-D5E624F4BC79}" type="presOf" srcId="{ECFBFB09-AD94-49F8-932E-2B4FFD286F00}" destId="{35CFC7DA-A601-4284-B180-61ABEA0D1E92}" srcOrd="0" destOrd="0" presId="urn:microsoft.com/office/officeart/2005/8/layout/hierarchy3"/>
    <dgm:cxn modelId="{1E9CA464-E56C-4925-9347-C5B2901E7C6F}" type="presOf" srcId="{FA00F9AD-70E6-4B3D-B827-39BD31A354B7}" destId="{6132CD34-DDF3-4899-9075-A3533471EE7A}" srcOrd="0" destOrd="0" presId="urn:microsoft.com/office/officeart/2005/8/layout/hierarchy3"/>
    <dgm:cxn modelId="{58675052-906D-42CD-82C4-4E849686168D}" type="presOf" srcId="{E463D9D7-73A5-4D9C-B3DF-96B37F85A162}" destId="{08611195-9BC8-4860-83A4-606400DAB783}" srcOrd="0" destOrd="0" presId="urn:microsoft.com/office/officeart/2005/8/layout/hierarchy3"/>
    <dgm:cxn modelId="{63506E94-DB4D-479D-A27E-9D378090BD7D}" type="presOf" srcId="{E4996A25-F017-466F-97D4-44C59B71DF24}" destId="{F5323558-AB74-4C8C-9AA4-3414CD2A7B26}" srcOrd="0" destOrd="0" presId="urn:microsoft.com/office/officeart/2005/8/layout/hierarchy3"/>
    <dgm:cxn modelId="{9348D6EB-2005-4410-86A7-BA91995BE6A5}" type="presOf" srcId="{4CD423B3-6282-4E7C-ACEF-320A8BD691CD}" destId="{6C3F1DC2-C9E9-4A6D-96AC-83BBA800BF5C}" srcOrd="0" destOrd="0" presId="urn:microsoft.com/office/officeart/2005/8/layout/hierarchy3"/>
    <dgm:cxn modelId="{FE7DE2E9-5090-457A-9ED6-800B0197B8F1}" type="presOf" srcId="{9631447F-9BED-4B55-8F52-A51EA4209685}" destId="{CE3312C4-1EB6-4E3B-9F9F-D7C9211BC79B}" srcOrd="0" destOrd="0" presId="urn:microsoft.com/office/officeart/2005/8/layout/hierarchy3"/>
    <dgm:cxn modelId="{60F0EE80-8FDA-4B17-A7A3-4C67489AE2FC}" type="presOf" srcId="{28734FCB-F4BD-4E93-922B-20EF7FFBBDC2}" destId="{E192DCF1-85C4-413B-9FE7-238AA7C1A69D}" srcOrd="0" destOrd="0" presId="urn:microsoft.com/office/officeart/2005/8/layout/hierarchy3"/>
    <dgm:cxn modelId="{FB1DB461-7FF2-4387-82E7-1DD25C0EA6C1}" type="presOf" srcId="{6C12E837-9EEE-40BF-B1A0-564D8B828B99}" destId="{D1A75FF6-07E7-45CA-A82E-300DC69340FF}" srcOrd="0" destOrd="0" presId="urn:microsoft.com/office/officeart/2005/8/layout/hierarchy3"/>
    <dgm:cxn modelId="{6208102A-3824-4509-A693-CF30BB024CA8}" type="presOf" srcId="{84DC3BB3-0374-4E4B-8F99-08ED3E626F2B}" destId="{B406527A-6BE6-475B-B3F2-B4E6416B23A4}" srcOrd="0" destOrd="0" presId="urn:microsoft.com/office/officeart/2005/8/layout/hierarchy3"/>
    <dgm:cxn modelId="{2027503F-5A36-4E9A-80D1-0C687B2A64F6}" srcId="{A73AAE69-E105-4770-B513-D28BC50520C9}" destId="{4E8EA638-33CF-4933-BBE7-871F020FD323}" srcOrd="0" destOrd="0" parTransId="{A059D6FB-F4E4-4C00-B8FE-D6FF737E4885}" sibTransId="{E404BEAB-0160-4C0F-8E8F-0D4C0B92BF7C}"/>
    <dgm:cxn modelId="{1E779D1E-7201-48D6-ABFF-49E9FAAC0511}" srcId="{9631447F-9BED-4B55-8F52-A51EA4209685}" destId="{FA00F9AD-70E6-4B3D-B827-39BD31A354B7}" srcOrd="3" destOrd="0" parTransId="{6C12E837-9EEE-40BF-B1A0-564D8B828B99}" sibTransId="{7113775B-4E2A-438B-8A36-D51EEA731F6B}"/>
    <dgm:cxn modelId="{7025B631-35A1-42D7-9E92-B708612C814B}" srcId="{A73AAE69-E105-4770-B513-D28BC50520C9}" destId="{01D33175-6445-40B2-A0AC-180734AF329F}" srcOrd="3" destOrd="0" parTransId="{389D6121-DC00-47A1-9899-B3DF736ED596}" sibTransId="{8B3B885F-5145-4137-9B90-3CBCD6E1CACE}"/>
    <dgm:cxn modelId="{33DCD06A-CEB8-4D3D-8F08-C6F26C098DA2}" type="presOf" srcId="{6207C1D3-5BAE-4BA6-94C4-067E6BF405B3}" destId="{5D0EAEF5-6628-4B32-8131-506B34767913}" srcOrd="0" destOrd="0" presId="urn:microsoft.com/office/officeart/2005/8/layout/hierarchy3"/>
    <dgm:cxn modelId="{255F3D70-6ACB-439D-ABB5-AD7408DC0F47}" srcId="{6207C1D3-5BAE-4BA6-94C4-067E6BF405B3}" destId="{A73AAE69-E105-4770-B513-D28BC50520C9}" srcOrd="0" destOrd="0" parTransId="{84F4ED57-682A-48F5-A748-1E9A6369209C}" sibTransId="{7763F78D-9492-4974-84A5-1FB8C4B4077A}"/>
    <dgm:cxn modelId="{5FB5F7F4-66F9-45AD-9F29-668BE3A424C4}" type="presOf" srcId="{A5AB92F5-E689-4D4D-BD85-80C0056F001F}" destId="{C29C0A73-9244-48FE-9990-FF97652C6B9C}" srcOrd="0" destOrd="0" presId="urn:microsoft.com/office/officeart/2005/8/layout/hierarchy3"/>
    <dgm:cxn modelId="{992ED4D4-6805-4B56-8979-BABAD51451D3}" type="presOf" srcId="{01D33175-6445-40B2-A0AC-180734AF329F}" destId="{42AD0390-B172-43EA-BAD7-3D061759A53E}" srcOrd="0" destOrd="0" presId="urn:microsoft.com/office/officeart/2005/8/layout/hierarchy3"/>
    <dgm:cxn modelId="{0C1B0746-5C88-4420-B500-1DA1505DD465}" srcId="{6207C1D3-5BAE-4BA6-94C4-067E6BF405B3}" destId="{9631447F-9BED-4B55-8F52-A51EA4209685}" srcOrd="1" destOrd="0" parTransId="{02A763E4-93BA-4A58-8215-30384E59A646}" sibTransId="{9368D9F1-F466-4D79-BDE7-AF125F9F25B8}"/>
    <dgm:cxn modelId="{7AA2412C-9597-4ADB-9425-0E0AAD82DB43}" srcId="{9631447F-9BED-4B55-8F52-A51EA4209685}" destId="{84DC3BB3-0374-4E4B-8F99-08ED3E626F2B}" srcOrd="0" destOrd="0" parTransId="{A5AB92F5-E689-4D4D-BD85-80C0056F001F}" sibTransId="{0779F8EC-D5B1-4075-B62C-584CABD3E7A5}"/>
    <dgm:cxn modelId="{9CBEB276-01EE-4C61-9AC1-C862873C3CC2}" type="presOf" srcId="{9631447F-9BED-4B55-8F52-A51EA4209685}" destId="{B7BBC791-7443-4B64-A104-FE81E85F1F63}" srcOrd="1" destOrd="0" presId="urn:microsoft.com/office/officeart/2005/8/layout/hierarchy3"/>
    <dgm:cxn modelId="{C66D2C19-1F49-4EDE-AF22-5286362035B3}" type="presOf" srcId="{389D6121-DC00-47A1-9899-B3DF736ED596}" destId="{ED76B96E-2314-4E8E-9F71-9556D23B47FE}" srcOrd="0" destOrd="0" presId="urn:microsoft.com/office/officeart/2005/8/layout/hierarchy3"/>
    <dgm:cxn modelId="{84F93CF3-22CD-42AB-855A-E345FD16CF45}" type="presOf" srcId="{DBB79F1F-F741-405F-A066-8CFD564ED3AA}" destId="{A17CAB68-90E8-4BC7-BBB6-B2E93BD96341}" srcOrd="0" destOrd="0" presId="urn:microsoft.com/office/officeart/2005/8/layout/hierarchy3"/>
    <dgm:cxn modelId="{80ABD463-8315-4B11-A0BF-91915D802290}" type="presOf" srcId="{3214469F-082F-4F0B-A547-2CD6B4BFEC15}" destId="{D0961055-4F26-4EA9-9FDF-BA11E66D7517}" srcOrd="0" destOrd="0" presId="urn:microsoft.com/office/officeart/2005/8/layout/hierarchy3"/>
    <dgm:cxn modelId="{F3A52867-F9DC-4EFF-942A-154B5B6419F0}" type="presParOf" srcId="{5D0EAEF5-6628-4B32-8131-506B34767913}" destId="{CC61F8B1-2708-4864-A129-C09E91362DEF}" srcOrd="0" destOrd="0" presId="urn:microsoft.com/office/officeart/2005/8/layout/hierarchy3"/>
    <dgm:cxn modelId="{07E56B35-5B84-463A-9A59-8CF5E1FEF5E0}" type="presParOf" srcId="{CC61F8B1-2708-4864-A129-C09E91362DEF}" destId="{C68577B5-4514-498A-ACD5-63FD770B677A}" srcOrd="0" destOrd="0" presId="urn:microsoft.com/office/officeart/2005/8/layout/hierarchy3"/>
    <dgm:cxn modelId="{187EAC6A-741B-47A3-A3B7-95C4D5D3AB48}" type="presParOf" srcId="{C68577B5-4514-498A-ACD5-63FD770B677A}" destId="{7AB941BE-7CD1-4CB0-B6D1-40C60478171A}" srcOrd="0" destOrd="0" presId="urn:microsoft.com/office/officeart/2005/8/layout/hierarchy3"/>
    <dgm:cxn modelId="{E7059A1D-4384-4317-80EF-158B0AEC1AC5}" type="presParOf" srcId="{C68577B5-4514-498A-ACD5-63FD770B677A}" destId="{91186A0D-5299-4626-98BD-A4AF7135CA1C}" srcOrd="1" destOrd="0" presId="urn:microsoft.com/office/officeart/2005/8/layout/hierarchy3"/>
    <dgm:cxn modelId="{6FAE614C-5743-4AC8-91E8-04EB44A37FDE}" type="presParOf" srcId="{CC61F8B1-2708-4864-A129-C09E91362DEF}" destId="{84ED0BA5-EBC2-47A4-9D10-8F6A42583DEA}" srcOrd="1" destOrd="0" presId="urn:microsoft.com/office/officeart/2005/8/layout/hierarchy3"/>
    <dgm:cxn modelId="{51D61B14-20DB-4EE6-A8E9-9E401CDAF874}" type="presParOf" srcId="{84ED0BA5-EBC2-47A4-9D10-8F6A42583DEA}" destId="{D192A7FC-5523-42AD-9AE1-2D1044E14A94}" srcOrd="0" destOrd="0" presId="urn:microsoft.com/office/officeart/2005/8/layout/hierarchy3"/>
    <dgm:cxn modelId="{FDD3C81A-65E0-45CF-8190-A62295E76654}" type="presParOf" srcId="{84ED0BA5-EBC2-47A4-9D10-8F6A42583DEA}" destId="{97CEF9FA-935D-4EB1-9C79-5D4E6A1D0A3D}" srcOrd="1" destOrd="0" presId="urn:microsoft.com/office/officeart/2005/8/layout/hierarchy3"/>
    <dgm:cxn modelId="{6D6F9A5C-9787-4CD8-889A-CBE305A13ECC}" type="presParOf" srcId="{84ED0BA5-EBC2-47A4-9D10-8F6A42583DEA}" destId="{35CFC7DA-A601-4284-B180-61ABEA0D1E92}" srcOrd="2" destOrd="0" presId="urn:microsoft.com/office/officeart/2005/8/layout/hierarchy3"/>
    <dgm:cxn modelId="{F2FF2345-2C86-49A7-9784-E241836CA4FC}" type="presParOf" srcId="{84ED0BA5-EBC2-47A4-9D10-8F6A42583DEA}" destId="{A17CAB68-90E8-4BC7-BBB6-B2E93BD96341}" srcOrd="3" destOrd="0" presId="urn:microsoft.com/office/officeart/2005/8/layout/hierarchy3"/>
    <dgm:cxn modelId="{0F056F96-44EB-4DC9-8BCF-B74525A3A4D7}" type="presParOf" srcId="{84ED0BA5-EBC2-47A4-9D10-8F6A42583DEA}" destId="{F5323558-AB74-4C8C-9AA4-3414CD2A7B26}" srcOrd="4" destOrd="0" presId="urn:microsoft.com/office/officeart/2005/8/layout/hierarchy3"/>
    <dgm:cxn modelId="{F74DF2C0-7D61-4DB7-ABA8-3FF4B25C4CD5}" type="presParOf" srcId="{84ED0BA5-EBC2-47A4-9D10-8F6A42583DEA}" destId="{D0961055-4F26-4EA9-9FDF-BA11E66D7517}" srcOrd="5" destOrd="0" presId="urn:microsoft.com/office/officeart/2005/8/layout/hierarchy3"/>
    <dgm:cxn modelId="{0809640A-DA05-42A4-8DB1-018E3347BC6A}" type="presParOf" srcId="{84ED0BA5-EBC2-47A4-9D10-8F6A42583DEA}" destId="{ED76B96E-2314-4E8E-9F71-9556D23B47FE}" srcOrd="6" destOrd="0" presId="urn:microsoft.com/office/officeart/2005/8/layout/hierarchy3"/>
    <dgm:cxn modelId="{FF4B4A3B-A6D7-4B72-A048-32D89DB4C3FF}" type="presParOf" srcId="{84ED0BA5-EBC2-47A4-9D10-8F6A42583DEA}" destId="{42AD0390-B172-43EA-BAD7-3D061759A53E}" srcOrd="7" destOrd="0" presId="urn:microsoft.com/office/officeart/2005/8/layout/hierarchy3"/>
    <dgm:cxn modelId="{FE94E02C-0987-48E2-98DC-C10AF3457EA3}" type="presParOf" srcId="{5D0EAEF5-6628-4B32-8131-506B34767913}" destId="{1BC8101F-AF8B-4CCE-8872-1D3DAF635E56}" srcOrd="1" destOrd="0" presId="urn:microsoft.com/office/officeart/2005/8/layout/hierarchy3"/>
    <dgm:cxn modelId="{84EAF920-B71C-4165-8D45-EF3589CBFEA5}" type="presParOf" srcId="{1BC8101F-AF8B-4CCE-8872-1D3DAF635E56}" destId="{57A26E63-6A29-46FB-83AF-B19A76CA0BB7}" srcOrd="0" destOrd="0" presId="urn:microsoft.com/office/officeart/2005/8/layout/hierarchy3"/>
    <dgm:cxn modelId="{10E6BBFA-B2F9-4B23-8CBB-192963849F81}" type="presParOf" srcId="{57A26E63-6A29-46FB-83AF-B19A76CA0BB7}" destId="{CE3312C4-1EB6-4E3B-9F9F-D7C9211BC79B}" srcOrd="0" destOrd="0" presId="urn:microsoft.com/office/officeart/2005/8/layout/hierarchy3"/>
    <dgm:cxn modelId="{8AE8C143-D2C3-4442-8424-2239E5C13E9C}" type="presParOf" srcId="{57A26E63-6A29-46FB-83AF-B19A76CA0BB7}" destId="{B7BBC791-7443-4B64-A104-FE81E85F1F63}" srcOrd="1" destOrd="0" presId="urn:microsoft.com/office/officeart/2005/8/layout/hierarchy3"/>
    <dgm:cxn modelId="{38A2472A-C976-4A9A-86EF-E98377F70DC3}" type="presParOf" srcId="{1BC8101F-AF8B-4CCE-8872-1D3DAF635E56}" destId="{3BD4DE01-743D-4D99-BA77-36F84257A541}" srcOrd="1" destOrd="0" presId="urn:microsoft.com/office/officeart/2005/8/layout/hierarchy3"/>
    <dgm:cxn modelId="{9CF562E8-9B2B-4526-9586-2BDD3AD837E3}" type="presParOf" srcId="{3BD4DE01-743D-4D99-BA77-36F84257A541}" destId="{C29C0A73-9244-48FE-9990-FF97652C6B9C}" srcOrd="0" destOrd="0" presId="urn:microsoft.com/office/officeart/2005/8/layout/hierarchy3"/>
    <dgm:cxn modelId="{2B4B2213-471A-4074-BA7A-CFA00C51A643}" type="presParOf" srcId="{3BD4DE01-743D-4D99-BA77-36F84257A541}" destId="{B406527A-6BE6-475B-B3F2-B4E6416B23A4}" srcOrd="1" destOrd="0" presId="urn:microsoft.com/office/officeart/2005/8/layout/hierarchy3"/>
    <dgm:cxn modelId="{1553321E-F473-4133-92CC-53FCA834425D}" type="presParOf" srcId="{3BD4DE01-743D-4D99-BA77-36F84257A541}" destId="{E192DCF1-85C4-413B-9FE7-238AA7C1A69D}" srcOrd="2" destOrd="0" presId="urn:microsoft.com/office/officeart/2005/8/layout/hierarchy3"/>
    <dgm:cxn modelId="{609D0635-17F8-4874-9501-F8C9B4077D81}" type="presParOf" srcId="{3BD4DE01-743D-4D99-BA77-36F84257A541}" destId="{6C3F1DC2-C9E9-4A6D-96AC-83BBA800BF5C}" srcOrd="3" destOrd="0" presId="urn:microsoft.com/office/officeart/2005/8/layout/hierarchy3"/>
    <dgm:cxn modelId="{3586890A-B354-4DAF-A8A3-58B4DB6C11E8}" type="presParOf" srcId="{3BD4DE01-743D-4D99-BA77-36F84257A541}" destId="{08611195-9BC8-4860-83A4-606400DAB783}" srcOrd="4" destOrd="0" presId="urn:microsoft.com/office/officeart/2005/8/layout/hierarchy3"/>
    <dgm:cxn modelId="{FC8C543A-F4FA-47C9-A03D-DE7B3D2BF8B3}" type="presParOf" srcId="{3BD4DE01-743D-4D99-BA77-36F84257A541}" destId="{CF571019-8820-4A73-A931-73540832484A}" srcOrd="5" destOrd="0" presId="urn:microsoft.com/office/officeart/2005/8/layout/hierarchy3"/>
    <dgm:cxn modelId="{BA4EF54D-0A16-47D9-A4D3-815CA88DD569}" type="presParOf" srcId="{3BD4DE01-743D-4D99-BA77-36F84257A541}" destId="{D1A75FF6-07E7-45CA-A82E-300DC69340FF}" srcOrd="6" destOrd="0" presId="urn:microsoft.com/office/officeart/2005/8/layout/hierarchy3"/>
    <dgm:cxn modelId="{EC47D18F-178B-4538-B666-AA6271F6CCEE}" type="presParOf" srcId="{3BD4DE01-743D-4D99-BA77-36F84257A541}" destId="{6132CD34-DDF3-4899-9075-A3533471EE7A}"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941BE-7CD1-4CB0-B6D1-40C60478171A}">
      <dsp:nvSpPr>
        <dsp:cNvPr id="0" name=""/>
        <dsp:cNvSpPr/>
      </dsp:nvSpPr>
      <dsp:spPr>
        <a:xfrm>
          <a:off x="667507" y="1968"/>
          <a:ext cx="1522742" cy="7613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a:t>Drone </a:t>
          </a:r>
          <a:r>
            <a:rPr lang="en-US" altLang="zh-CN" sz="2000" kern="1200" dirty="0"/>
            <a:t>system</a:t>
          </a:r>
        </a:p>
      </dsp:txBody>
      <dsp:txXfrm>
        <a:off x="689807" y="24268"/>
        <a:ext cx="1478142" cy="716771"/>
      </dsp:txXfrm>
    </dsp:sp>
    <dsp:sp modelId="{D192A7FC-5523-42AD-9AE1-2D1044E14A94}">
      <dsp:nvSpPr>
        <dsp:cNvPr id="0" name=""/>
        <dsp:cNvSpPr/>
      </dsp:nvSpPr>
      <dsp:spPr>
        <a:xfrm>
          <a:off x="819781" y="763339"/>
          <a:ext cx="152274" cy="571028"/>
        </a:xfrm>
        <a:custGeom>
          <a:avLst/>
          <a:gdLst/>
          <a:ahLst/>
          <a:cxnLst/>
          <a:rect l="0" t="0" r="0" b="0"/>
          <a:pathLst>
            <a:path>
              <a:moveTo>
                <a:pt x="0" y="0"/>
              </a:moveTo>
              <a:lnTo>
                <a:pt x="0" y="571028"/>
              </a:lnTo>
              <a:lnTo>
                <a:pt x="152274" y="5710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CEF9FA-935D-4EB1-9C79-5D4E6A1D0A3D}">
      <dsp:nvSpPr>
        <dsp:cNvPr id="0" name=""/>
        <dsp:cNvSpPr/>
      </dsp:nvSpPr>
      <dsp:spPr>
        <a:xfrm>
          <a:off x="972056" y="953682"/>
          <a:ext cx="1218194" cy="7613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PWM generation</a:t>
          </a:r>
        </a:p>
      </dsp:txBody>
      <dsp:txXfrm>
        <a:off x="994356" y="975982"/>
        <a:ext cx="1173594" cy="716771"/>
      </dsp:txXfrm>
    </dsp:sp>
    <dsp:sp modelId="{35CFC7DA-A601-4284-B180-61ABEA0D1E92}">
      <dsp:nvSpPr>
        <dsp:cNvPr id="0" name=""/>
        <dsp:cNvSpPr/>
      </dsp:nvSpPr>
      <dsp:spPr>
        <a:xfrm>
          <a:off x="819781" y="763339"/>
          <a:ext cx="152274" cy="1522742"/>
        </a:xfrm>
        <a:custGeom>
          <a:avLst/>
          <a:gdLst/>
          <a:ahLst/>
          <a:cxnLst/>
          <a:rect l="0" t="0" r="0" b="0"/>
          <a:pathLst>
            <a:path>
              <a:moveTo>
                <a:pt x="0" y="0"/>
              </a:moveTo>
              <a:lnTo>
                <a:pt x="0" y="1522742"/>
              </a:lnTo>
              <a:lnTo>
                <a:pt x="152274" y="15227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17CAB68-90E8-4BC7-BBB6-B2E93BD96341}">
      <dsp:nvSpPr>
        <dsp:cNvPr id="0" name=""/>
        <dsp:cNvSpPr/>
      </dsp:nvSpPr>
      <dsp:spPr>
        <a:xfrm>
          <a:off x="972056" y="1905396"/>
          <a:ext cx="1218194" cy="7613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Gyroscope detection</a:t>
          </a:r>
        </a:p>
      </dsp:txBody>
      <dsp:txXfrm>
        <a:off x="994356" y="1927696"/>
        <a:ext cx="1173594" cy="716771"/>
      </dsp:txXfrm>
    </dsp:sp>
    <dsp:sp modelId="{F5323558-AB74-4C8C-9AA4-3414CD2A7B26}">
      <dsp:nvSpPr>
        <dsp:cNvPr id="0" name=""/>
        <dsp:cNvSpPr/>
      </dsp:nvSpPr>
      <dsp:spPr>
        <a:xfrm>
          <a:off x="819781" y="763339"/>
          <a:ext cx="152274" cy="2474456"/>
        </a:xfrm>
        <a:custGeom>
          <a:avLst/>
          <a:gdLst/>
          <a:ahLst/>
          <a:cxnLst/>
          <a:rect l="0" t="0" r="0" b="0"/>
          <a:pathLst>
            <a:path>
              <a:moveTo>
                <a:pt x="0" y="0"/>
              </a:moveTo>
              <a:lnTo>
                <a:pt x="0" y="2474456"/>
              </a:lnTo>
              <a:lnTo>
                <a:pt x="152274" y="24744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961055-4F26-4EA9-9FDF-BA11E66D7517}">
      <dsp:nvSpPr>
        <dsp:cNvPr id="0" name=""/>
        <dsp:cNvSpPr/>
      </dsp:nvSpPr>
      <dsp:spPr>
        <a:xfrm>
          <a:off x="972056" y="2857110"/>
          <a:ext cx="1218194" cy="7613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Ultrasonic sensor</a:t>
          </a:r>
        </a:p>
      </dsp:txBody>
      <dsp:txXfrm>
        <a:off x="994356" y="2879410"/>
        <a:ext cx="1173594" cy="716771"/>
      </dsp:txXfrm>
    </dsp:sp>
    <dsp:sp modelId="{ED76B96E-2314-4E8E-9F71-9556D23B47FE}">
      <dsp:nvSpPr>
        <dsp:cNvPr id="0" name=""/>
        <dsp:cNvSpPr/>
      </dsp:nvSpPr>
      <dsp:spPr>
        <a:xfrm>
          <a:off x="819781" y="763339"/>
          <a:ext cx="152274" cy="3426170"/>
        </a:xfrm>
        <a:custGeom>
          <a:avLst/>
          <a:gdLst/>
          <a:ahLst/>
          <a:cxnLst/>
          <a:rect l="0" t="0" r="0" b="0"/>
          <a:pathLst>
            <a:path>
              <a:moveTo>
                <a:pt x="0" y="0"/>
              </a:moveTo>
              <a:lnTo>
                <a:pt x="0" y="3426170"/>
              </a:lnTo>
              <a:lnTo>
                <a:pt x="152274" y="342617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AD0390-B172-43EA-BAD7-3D061759A53E}">
      <dsp:nvSpPr>
        <dsp:cNvPr id="0" name=""/>
        <dsp:cNvSpPr/>
      </dsp:nvSpPr>
      <dsp:spPr>
        <a:xfrm>
          <a:off x="972056" y="3808824"/>
          <a:ext cx="1218194" cy="7613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PID </a:t>
          </a:r>
          <a:r>
            <a:rPr lang="en-US" altLang="zh-CN" sz="1700" kern="1200" dirty="0"/>
            <a:t>controller </a:t>
          </a:r>
          <a:endParaRPr lang="en-US" sz="1700" kern="1200" dirty="0"/>
        </a:p>
      </dsp:txBody>
      <dsp:txXfrm>
        <a:off x="994356" y="3831124"/>
        <a:ext cx="1173594" cy="716771"/>
      </dsp:txXfrm>
    </dsp:sp>
    <dsp:sp modelId="{CE3312C4-1EB6-4E3B-9F9F-D7C9211BC79B}">
      <dsp:nvSpPr>
        <dsp:cNvPr id="0" name=""/>
        <dsp:cNvSpPr/>
      </dsp:nvSpPr>
      <dsp:spPr>
        <a:xfrm>
          <a:off x="2570935" y="1968"/>
          <a:ext cx="1522742" cy="76137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sz="2000" kern="1200" dirty="0"/>
            <a:t>IOT </a:t>
          </a:r>
          <a:r>
            <a:rPr lang="en-US" altLang="zh-CN" sz="2000" kern="1200" dirty="0"/>
            <a:t>functionality</a:t>
          </a:r>
          <a:endParaRPr lang="en-US" sz="2000" kern="1200" dirty="0"/>
        </a:p>
      </dsp:txBody>
      <dsp:txXfrm>
        <a:off x="2593235" y="24268"/>
        <a:ext cx="1478142" cy="716771"/>
      </dsp:txXfrm>
    </dsp:sp>
    <dsp:sp modelId="{C29C0A73-9244-48FE-9990-FF97652C6B9C}">
      <dsp:nvSpPr>
        <dsp:cNvPr id="0" name=""/>
        <dsp:cNvSpPr/>
      </dsp:nvSpPr>
      <dsp:spPr>
        <a:xfrm>
          <a:off x="2723210" y="763339"/>
          <a:ext cx="152274" cy="571028"/>
        </a:xfrm>
        <a:custGeom>
          <a:avLst/>
          <a:gdLst/>
          <a:ahLst/>
          <a:cxnLst/>
          <a:rect l="0" t="0" r="0" b="0"/>
          <a:pathLst>
            <a:path>
              <a:moveTo>
                <a:pt x="0" y="0"/>
              </a:moveTo>
              <a:lnTo>
                <a:pt x="0" y="571028"/>
              </a:lnTo>
              <a:lnTo>
                <a:pt x="152274" y="5710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06527A-6BE6-475B-B3F2-B4E6416B23A4}">
      <dsp:nvSpPr>
        <dsp:cNvPr id="0" name=""/>
        <dsp:cNvSpPr/>
      </dsp:nvSpPr>
      <dsp:spPr>
        <a:xfrm>
          <a:off x="2875484" y="953682"/>
          <a:ext cx="1218194" cy="7613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Cloud server data analyzing</a:t>
          </a:r>
        </a:p>
      </dsp:txBody>
      <dsp:txXfrm>
        <a:off x="2897784" y="975982"/>
        <a:ext cx="1173594" cy="716771"/>
      </dsp:txXfrm>
    </dsp:sp>
    <dsp:sp modelId="{E192DCF1-85C4-413B-9FE7-238AA7C1A69D}">
      <dsp:nvSpPr>
        <dsp:cNvPr id="0" name=""/>
        <dsp:cNvSpPr/>
      </dsp:nvSpPr>
      <dsp:spPr>
        <a:xfrm>
          <a:off x="2723210" y="763339"/>
          <a:ext cx="152274" cy="1522742"/>
        </a:xfrm>
        <a:custGeom>
          <a:avLst/>
          <a:gdLst/>
          <a:ahLst/>
          <a:cxnLst/>
          <a:rect l="0" t="0" r="0" b="0"/>
          <a:pathLst>
            <a:path>
              <a:moveTo>
                <a:pt x="0" y="0"/>
              </a:moveTo>
              <a:lnTo>
                <a:pt x="0" y="1522742"/>
              </a:lnTo>
              <a:lnTo>
                <a:pt x="152274" y="15227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3F1DC2-C9E9-4A6D-96AC-83BBA800BF5C}">
      <dsp:nvSpPr>
        <dsp:cNvPr id="0" name=""/>
        <dsp:cNvSpPr/>
      </dsp:nvSpPr>
      <dsp:spPr>
        <a:xfrm>
          <a:off x="2875484" y="1905396"/>
          <a:ext cx="1218194" cy="7613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Evasion avoidance</a:t>
          </a:r>
        </a:p>
      </dsp:txBody>
      <dsp:txXfrm>
        <a:off x="2897784" y="1927696"/>
        <a:ext cx="1173594" cy="716771"/>
      </dsp:txXfrm>
    </dsp:sp>
    <dsp:sp modelId="{08611195-9BC8-4860-83A4-606400DAB783}">
      <dsp:nvSpPr>
        <dsp:cNvPr id="0" name=""/>
        <dsp:cNvSpPr/>
      </dsp:nvSpPr>
      <dsp:spPr>
        <a:xfrm>
          <a:off x="2723210" y="763339"/>
          <a:ext cx="152274" cy="2474456"/>
        </a:xfrm>
        <a:custGeom>
          <a:avLst/>
          <a:gdLst/>
          <a:ahLst/>
          <a:cxnLst/>
          <a:rect l="0" t="0" r="0" b="0"/>
          <a:pathLst>
            <a:path>
              <a:moveTo>
                <a:pt x="0" y="0"/>
              </a:moveTo>
              <a:lnTo>
                <a:pt x="0" y="2474456"/>
              </a:lnTo>
              <a:lnTo>
                <a:pt x="152274" y="24744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71019-8820-4A73-A931-73540832484A}">
      <dsp:nvSpPr>
        <dsp:cNvPr id="0" name=""/>
        <dsp:cNvSpPr/>
      </dsp:nvSpPr>
      <dsp:spPr>
        <a:xfrm>
          <a:off x="2875484" y="2857110"/>
          <a:ext cx="1218194" cy="7613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Auto navigation</a:t>
          </a:r>
        </a:p>
      </dsp:txBody>
      <dsp:txXfrm>
        <a:off x="2897784" y="2879410"/>
        <a:ext cx="1173594" cy="716771"/>
      </dsp:txXfrm>
    </dsp:sp>
    <dsp:sp modelId="{D1A75FF6-07E7-45CA-A82E-300DC69340FF}">
      <dsp:nvSpPr>
        <dsp:cNvPr id="0" name=""/>
        <dsp:cNvSpPr/>
      </dsp:nvSpPr>
      <dsp:spPr>
        <a:xfrm>
          <a:off x="2723210" y="763339"/>
          <a:ext cx="152274" cy="3426170"/>
        </a:xfrm>
        <a:custGeom>
          <a:avLst/>
          <a:gdLst/>
          <a:ahLst/>
          <a:cxnLst/>
          <a:rect l="0" t="0" r="0" b="0"/>
          <a:pathLst>
            <a:path>
              <a:moveTo>
                <a:pt x="0" y="0"/>
              </a:moveTo>
              <a:lnTo>
                <a:pt x="0" y="3426170"/>
              </a:lnTo>
              <a:lnTo>
                <a:pt x="152274" y="342617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32CD34-DDF3-4899-9075-A3533471EE7A}">
      <dsp:nvSpPr>
        <dsp:cNvPr id="0" name=""/>
        <dsp:cNvSpPr/>
      </dsp:nvSpPr>
      <dsp:spPr>
        <a:xfrm>
          <a:off x="2875484" y="3808824"/>
          <a:ext cx="1218194" cy="76137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a:t>Image Processing</a:t>
          </a:r>
        </a:p>
      </dsp:txBody>
      <dsp:txXfrm>
        <a:off x="2897784" y="3831124"/>
        <a:ext cx="1173594" cy="71677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ＭＳ Ｐゴシック" charset="0"/>
                <a:cs typeface="ＭＳ Ｐゴシック" charset="0"/>
              </a:defRPr>
            </a:lvl1pPr>
          </a:lstStyle>
          <a:p>
            <a:pPr>
              <a:defRPr/>
            </a:pPr>
            <a:endParaRPr lang="ja-JP" alt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cs typeface="ＭＳ Ｐゴシック" charset="0"/>
              </a:defRPr>
            </a:lvl1pPr>
          </a:lstStyle>
          <a:p>
            <a:pPr>
              <a:defRPr/>
            </a:pPr>
            <a:endParaRPr lang="ja-JP" alt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ＭＳ Ｐゴシック" charset="0"/>
                <a:cs typeface="ＭＳ Ｐゴシック" charset="0"/>
              </a:defRPr>
            </a:lvl1pPr>
          </a:lstStyle>
          <a:p>
            <a:pPr>
              <a:defRPr/>
            </a:pPr>
            <a:endParaRPr lang="ja-JP" alt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atin typeface="Arial" charset="0"/>
                <a:ea typeface="ＭＳ Ｐゴシック" charset="-128"/>
              </a:defRPr>
            </a:lvl1pPr>
          </a:lstStyle>
          <a:p>
            <a:pPr>
              <a:defRPr/>
            </a:pPr>
            <a:fld id="{2078B45E-02BF-4B1F-82F5-2F1780D2AF1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Determinan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Determinan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introduce group members</a:t>
            </a: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1</a:t>
            </a:fld>
            <a:endParaRPr lang="en-US" altLang="en-US"/>
          </a:p>
        </p:txBody>
      </p:sp>
    </p:spTree>
    <p:extLst>
      <p:ext uri="{BB962C8B-B14F-4D97-AF65-F5344CB8AC3E}">
        <p14:creationId xmlns:p14="http://schemas.microsoft.com/office/powerpoint/2010/main" val="2521248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10</a:t>
            </a:fld>
            <a:endParaRPr lang="en-US" altLang="en-US"/>
          </a:p>
        </p:txBody>
      </p:sp>
    </p:spTree>
    <p:extLst>
      <p:ext uri="{BB962C8B-B14F-4D97-AF65-F5344CB8AC3E}">
        <p14:creationId xmlns:p14="http://schemas.microsoft.com/office/powerpoint/2010/main" val="416090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252525"/>
                </a:solidFill>
                <a:latin typeface="Arial"/>
              </a:rPr>
              <a:t>In this model, </a:t>
            </a:r>
            <a:r>
              <a:rPr lang="en-US" i="1">
                <a:solidFill>
                  <a:srgbClr val="252525"/>
                </a:solidFill>
                <a:latin typeface="Arial"/>
              </a:rPr>
              <a:t>P</a:t>
            </a:r>
            <a:r>
              <a:rPr lang="en-US">
                <a:solidFill>
                  <a:srgbClr val="252525"/>
                </a:solidFill>
                <a:latin typeface="Arial"/>
              </a:rPr>
              <a:t> accounts for present values of the error (e.g. if the error is large and positive, the control output will also be large and positive), </a:t>
            </a:r>
            <a:r>
              <a:rPr lang="en-US" i="1">
                <a:solidFill>
                  <a:srgbClr val="252525"/>
                </a:solidFill>
                <a:latin typeface="Arial"/>
              </a:rPr>
              <a:t>I</a:t>
            </a:r>
            <a:r>
              <a:rPr lang="en-US">
                <a:solidFill>
                  <a:srgbClr val="252525"/>
                </a:solidFill>
                <a:latin typeface="Arial"/>
              </a:rPr>
              <a:t> accounts for past values of the error (e.g. if the output is not sufficient to reduce the size of the error, error will accumulate over time, causing the controller to apply stronger output), and </a:t>
            </a:r>
            <a:r>
              <a:rPr lang="en-US" i="1">
                <a:solidFill>
                  <a:srgbClr val="252525"/>
                </a:solidFill>
                <a:latin typeface="Arial"/>
              </a:rPr>
              <a:t>D</a:t>
            </a:r>
            <a:r>
              <a:rPr lang="en-US">
                <a:solidFill>
                  <a:srgbClr val="252525"/>
                </a:solidFill>
                <a:latin typeface="Arial"/>
              </a:rPr>
              <a:t> accounts for predicted future values of the error, based on its current rate of change</a:t>
            </a: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11</a:t>
            </a:fld>
            <a:endParaRPr lang="en-US" altLang="en-US"/>
          </a:p>
        </p:txBody>
      </p:sp>
    </p:spTree>
    <p:extLst>
      <p:ext uri="{BB962C8B-B14F-4D97-AF65-F5344CB8AC3E}">
        <p14:creationId xmlns:p14="http://schemas.microsoft.com/office/powerpoint/2010/main" val="3605382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For the software part, we use full-size linux server to </a:t>
            </a: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12</a:t>
            </a:fld>
            <a:endParaRPr lang="en-US" altLang="en-US"/>
          </a:p>
        </p:txBody>
      </p:sp>
    </p:spTree>
    <p:extLst>
      <p:ext uri="{BB962C8B-B14F-4D97-AF65-F5344CB8AC3E}">
        <p14:creationId xmlns:p14="http://schemas.microsoft.com/office/powerpoint/2010/main" val="411649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For the software part, we use full-size linux server to </a:t>
            </a: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13</a:t>
            </a:fld>
            <a:endParaRPr lang="en-US" altLang="en-US"/>
          </a:p>
        </p:txBody>
      </p:sp>
    </p:spTree>
    <p:extLst>
      <p:ext uri="{BB962C8B-B14F-4D97-AF65-F5344CB8AC3E}">
        <p14:creationId xmlns:p14="http://schemas.microsoft.com/office/powerpoint/2010/main" val="318596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14</a:t>
            </a:fld>
            <a:endParaRPr lang="en-US" altLang="en-US"/>
          </a:p>
        </p:txBody>
      </p:sp>
    </p:spTree>
    <p:extLst>
      <p:ext uri="{BB962C8B-B14F-4D97-AF65-F5344CB8AC3E}">
        <p14:creationId xmlns:p14="http://schemas.microsoft.com/office/powerpoint/2010/main" val="245261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we compute the two distance coninuously, and then find the destination direction.</a:t>
            </a:r>
          </a:p>
          <a:p>
            <a:r>
              <a:rPr lang="en-US">
                <a:latin typeface="Arial"/>
                <a:cs typeface="Arial"/>
              </a:rPr>
              <a:t>Our can we firstly turn to the right direction and then start to move forward</a:t>
            </a: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15</a:t>
            </a:fld>
            <a:endParaRPr lang="en-US" altLang="en-US"/>
          </a:p>
        </p:txBody>
      </p:sp>
    </p:spTree>
    <p:extLst>
      <p:ext uri="{BB962C8B-B14F-4D97-AF65-F5344CB8AC3E}">
        <p14:creationId xmlns:p14="http://schemas.microsoft.com/office/powerpoint/2010/main" val="2651379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252525"/>
                </a:solidFill>
                <a:latin typeface="Arial"/>
              </a:rPr>
              <a:t>The </a:t>
            </a:r>
            <a:r>
              <a:rPr lang="en-US">
                <a:solidFill>
                  <a:srgbClr val="0B0080"/>
                </a:solidFill>
                <a:latin typeface="Arial"/>
                <a:hlinkClick r:id="rId3" tooltip="Determinant"/>
              </a:rPr>
              <a:t>determinant</a:t>
            </a:r>
            <a:r>
              <a:rPr lang="en-US">
                <a:solidFill>
                  <a:srgbClr val="252525"/>
                </a:solidFill>
                <a:latin typeface="Arial"/>
              </a:rPr>
              <a:t> of the Hessian matrix is used as a measure of local change around the point and points are chosen where this determinant is maximal</a:t>
            </a:r>
          </a:p>
          <a:p>
            <a:r>
              <a:rPr lang="en-US">
                <a:solidFill>
                  <a:srgbClr val="252525"/>
                </a:solidFill>
                <a:latin typeface="Arial"/>
              </a:rPr>
              <a:t>SURF also uses the determinant of the Hessian for selecting the scale, as it is done by Lindeberg. Given a point p=(x, y) in an image I, the Hessian matrix H(p, σ) at point and scale σ, is defined as follows:</a:t>
            </a:r>
          </a:p>
          <a:p>
            <a:r>
              <a:rPr lang="en-US">
                <a:solidFill>
                  <a:srgbClr val="252525"/>
                </a:solidFill>
                <a:latin typeface="Arial"/>
                <a:cs typeface="Arial"/>
              </a:rPr>
              <a:t/>
            </a:r>
            <a:br>
              <a:rPr lang="en-US">
                <a:solidFill>
                  <a:srgbClr val="252525"/>
                </a:solidFill>
                <a:latin typeface="Arial"/>
                <a:cs typeface="Arial"/>
              </a:rPr>
            </a:br>
            <a:endParaRPr lang="en-US">
              <a:solidFill>
                <a:srgbClr val="252525"/>
              </a:solidFill>
              <a:latin typeface="Arial"/>
              <a:cs typeface="Arial"/>
            </a:endParaRPr>
          </a:p>
          <a:p>
            <a:r>
              <a:rPr lang="en-US">
                <a:solidFill>
                  <a:srgbClr val="252525"/>
                </a:solidFill>
                <a:latin typeface="Arial"/>
                <a:cs typeface="Arial"/>
              </a:rPr>
              <a:t/>
            </a:r>
            <a:br>
              <a:rPr lang="en-US">
                <a:solidFill>
                  <a:srgbClr val="252525"/>
                </a:solidFill>
                <a:latin typeface="Arial"/>
                <a:cs typeface="Arial"/>
              </a:rPr>
            </a:br>
            <a:endParaRPr lang="en-US">
              <a:solidFill>
                <a:srgbClr val="252525"/>
              </a:solidFill>
              <a:latin typeface="Arial"/>
              <a:cs typeface="Arial"/>
            </a:endParaRP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16</a:t>
            </a:fld>
            <a:endParaRPr lang="en-US" altLang="en-US"/>
          </a:p>
        </p:txBody>
      </p:sp>
    </p:spTree>
    <p:extLst>
      <p:ext uri="{BB962C8B-B14F-4D97-AF65-F5344CB8AC3E}">
        <p14:creationId xmlns:p14="http://schemas.microsoft.com/office/powerpoint/2010/main" val="1859963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252525"/>
                </a:solidFill>
                <a:latin typeface="Arial"/>
              </a:rPr>
              <a:t>The </a:t>
            </a:r>
            <a:r>
              <a:rPr lang="en-US">
                <a:solidFill>
                  <a:srgbClr val="0B0080"/>
                </a:solidFill>
                <a:latin typeface="Arial"/>
                <a:hlinkClick r:id="rId3" tooltip="Determinant"/>
              </a:rPr>
              <a:t>determinant</a:t>
            </a:r>
            <a:r>
              <a:rPr lang="en-US">
                <a:solidFill>
                  <a:srgbClr val="252525"/>
                </a:solidFill>
                <a:latin typeface="Arial"/>
              </a:rPr>
              <a:t> of the Hessian matrix is used as a measure of local change around the point and points are chosen where this determinant is maximal</a:t>
            </a:r>
          </a:p>
          <a:p>
            <a:r>
              <a:rPr lang="en-US">
                <a:solidFill>
                  <a:srgbClr val="252525"/>
                </a:solidFill>
                <a:latin typeface="Arial"/>
              </a:rPr>
              <a:t>SURF also uses the determinant of the Hessian for selecting the scale, as it is done by Lindeberg. Given a point p=(x, y) in an image I, the Hessian matrix H(p, σ) at point and scale σ, is defined as follows:</a:t>
            </a:r>
          </a:p>
          <a:p>
            <a:r>
              <a:rPr lang="en-US">
                <a:solidFill>
                  <a:srgbClr val="252525"/>
                </a:solidFill>
                <a:latin typeface="Arial"/>
                <a:cs typeface="Arial"/>
              </a:rPr>
              <a:t/>
            </a:r>
            <a:br>
              <a:rPr lang="en-US">
                <a:solidFill>
                  <a:srgbClr val="252525"/>
                </a:solidFill>
                <a:latin typeface="Arial"/>
                <a:cs typeface="Arial"/>
              </a:rPr>
            </a:br>
            <a:endParaRPr lang="en-US">
              <a:solidFill>
                <a:srgbClr val="252525"/>
              </a:solidFill>
              <a:latin typeface="Arial"/>
              <a:cs typeface="Arial"/>
            </a:endParaRPr>
          </a:p>
          <a:p>
            <a:r>
              <a:rPr lang="en-US">
                <a:solidFill>
                  <a:srgbClr val="252525"/>
                </a:solidFill>
                <a:latin typeface="Arial"/>
                <a:cs typeface="Arial"/>
              </a:rPr>
              <a:t>The Haar wavelet responses in both x- and y-directions within a circular neighbourhood are computed. The obtained responses are weighed by a Gaussian function centered at the point of interest,he dominant orientation is estimated by calculating the sum of all responses within a sliding orientation window of size π/3</a:t>
            </a:r>
          </a:p>
          <a:p>
            <a:r>
              <a:rPr lang="en-US">
                <a:solidFill>
                  <a:srgbClr val="252525"/>
                </a:solidFill>
                <a:latin typeface="Arial"/>
                <a:cs typeface="Arial"/>
              </a:rPr>
              <a:t/>
            </a:r>
            <a:br>
              <a:rPr lang="en-US">
                <a:solidFill>
                  <a:srgbClr val="252525"/>
                </a:solidFill>
                <a:latin typeface="Arial"/>
                <a:cs typeface="Arial"/>
              </a:rPr>
            </a:br>
            <a:endParaRPr lang="en-US">
              <a:solidFill>
                <a:srgbClr val="252525"/>
              </a:solidFill>
              <a:latin typeface="Arial"/>
              <a:cs typeface="Arial"/>
            </a:endParaRPr>
          </a:p>
          <a:p>
            <a:r>
              <a:rPr lang="en-US">
                <a:solidFill>
                  <a:srgbClr val="252525"/>
                </a:solidFill>
                <a:latin typeface="Arial"/>
                <a:cs typeface="Arial"/>
              </a:rPr>
              <a:t>This orientation feature can help find the rotated object</a:t>
            </a: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17</a:t>
            </a:fld>
            <a:endParaRPr lang="en-US" altLang="en-US"/>
          </a:p>
        </p:txBody>
      </p:sp>
    </p:spTree>
    <p:extLst>
      <p:ext uri="{BB962C8B-B14F-4D97-AF65-F5344CB8AC3E}">
        <p14:creationId xmlns:p14="http://schemas.microsoft.com/office/powerpoint/2010/main" val="273125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18</a:t>
            </a:fld>
            <a:endParaRPr lang="en-US" altLang="en-US"/>
          </a:p>
        </p:txBody>
      </p:sp>
    </p:spTree>
    <p:extLst>
      <p:ext uri="{BB962C8B-B14F-4D97-AF65-F5344CB8AC3E}">
        <p14:creationId xmlns:p14="http://schemas.microsoft.com/office/powerpoint/2010/main" val="3744774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19</a:t>
            </a:fld>
            <a:endParaRPr lang="en-US" altLang="en-US"/>
          </a:p>
        </p:txBody>
      </p:sp>
    </p:spTree>
    <p:extLst>
      <p:ext uri="{BB962C8B-B14F-4D97-AF65-F5344CB8AC3E}">
        <p14:creationId xmlns:p14="http://schemas.microsoft.com/office/powerpoint/2010/main" val="364545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today's presentation would include these following things-&gt;   </a:t>
            </a:r>
          </a:p>
          <a:p>
            <a:r>
              <a:rPr lang="en-US">
                <a:latin typeface="Arial"/>
                <a:cs typeface="Arial"/>
              </a:rPr>
              <a:t>why iot drone?</a:t>
            </a:r>
          </a:p>
          <a:p>
            <a:r>
              <a:rPr lang="en-US">
                <a:latin typeface="Arial"/>
                <a:cs typeface="Arial"/>
              </a:rPr>
              <a:t>issues to solve and difficulties</a:t>
            </a:r>
          </a:p>
          <a:p>
            <a:r>
              <a:rPr lang="en-US">
                <a:latin typeface="Arial"/>
                <a:cs typeface="Arial"/>
              </a:rPr>
              <a:t>focus on technical details</a:t>
            </a:r>
          </a:p>
          <a:p>
            <a:r>
              <a:rPr lang="en-US">
                <a:latin typeface="Arial"/>
                <a:cs typeface="Arial"/>
              </a:rPr>
              <a:t>test reliability and performance /show demo</a:t>
            </a:r>
          </a:p>
          <a:p>
            <a:r>
              <a:rPr lang="en-US">
                <a:latin typeface="Arial"/>
                <a:cs typeface="Arial"/>
              </a:rPr>
              <a:t/>
            </a:r>
            <a:br>
              <a:rPr lang="en-US">
                <a:latin typeface="Arial"/>
                <a:cs typeface="Arial"/>
              </a:rPr>
            </a:br>
            <a:endParaRPr lang="en-US">
              <a:latin typeface="Arial"/>
              <a:cs typeface="Arial"/>
            </a:endParaRP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2</a:t>
            </a:fld>
            <a:endParaRPr lang="en-US" altLang="en-US"/>
          </a:p>
        </p:txBody>
      </p:sp>
    </p:spTree>
    <p:extLst>
      <p:ext uri="{BB962C8B-B14F-4D97-AF65-F5344CB8AC3E}">
        <p14:creationId xmlns:p14="http://schemas.microsoft.com/office/powerpoint/2010/main" val="2282192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This is our plan for doing the car tracking function.</a:t>
            </a:r>
          </a:p>
          <a:p>
            <a:r>
              <a:rPr lang="en-US">
                <a:latin typeface="Arial"/>
                <a:cs typeface="Arial"/>
              </a:rPr>
              <a:t>The car is moving and sending its location to the server. When we use iPhone to send commands to begin the tracking program. The drone contacts the server to get the car's location within 10 meters.</a:t>
            </a:r>
          </a:p>
          <a:p>
            <a:r>
              <a:rPr lang="en-US">
                <a:latin typeface="Arial"/>
                <a:cs typeface="Arial"/>
              </a:rPr>
              <a:t>When the drone goes to the location, it will use the camera to send images to the server. And using the cloud computing, the server can find out the specific location of the car. And guide the drone to follow the car.</a:t>
            </a: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20</a:t>
            </a:fld>
            <a:endParaRPr lang="en-US" altLang="en-US"/>
          </a:p>
        </p:txBody>
      </p:sp>
    </p:spTree>
    <p:extLst>
      <p:ext uri="{BB962C8B-B14F-4D97-AF65-F5344CB8AC3E}">
        <p14:creationId xmlns:p14="http://schemas.microsoft.com/office/powerpoint/2010/main" val="2279585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especially thank for Professor Kaiser and Chris's help! thx for all your listening.</a:t>
            </a: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21</a:t>
            </a:fld>
            <a:endParaRPr lang="en-US" altLang="en-US"/>
          </a:p>
        </p:txBody>
      </p:sp>
    </p:spTree>
    <p:extLst>
      <p:ext uri="{BB962C8B-B14F-4D97-AF65-F5344CB8AC3E}">
        <p14:creationId xmlns:p14="http://schemas.microsoft.com/office/powerpoint/2010/main" val="748916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22</a:t>
            </a:fld>
            <a:endParaRPr lang="en-US" altLang="en-US"/>
          </a:p>
        </p:txBody>
      </p:sp>
    </p:spTree>
    <p:extLst>
      <p:ext uri="{BB962C8B-B14F-4D97-AF65-F5344CB8AC3E}">
        <p14:creationId xmlns:p14="http://schemas.microsoft.com/office/powerpoint/2010/main" val="3298581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23</a:t>
            </a:fld>
            <a:endParaRPr lang="en-US" altLang="en-US"/>
          </a:p>
        </p:txBody>
      </p:sp>
    </p:spTree>
    <p:extLst>
      <p:ext uri="{BB962C8B-B14F-4D97-AF65-F5344CB8AC3E}">
        <p14:creationId xmlns:p14="http://schemas.microsoft.com/office/powerpoint/2010/main" val="186093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rPr>
              <a:t>This network system is also likely to be cloud-based, </a:t>
            </a:r>
          </a:p>
          <a:p>
            <a:r>
              <a:rPr lang="en-US">
                <a:latin typeface="Arial"/>
              </a:rPr>
              <a:t> meaning that drones will need an internet link to download information </a:t>
            </a:r>
          </a:p>
          <a:p>
            <a:r>
              <a:rPr lang="en-US">
                <a:latin typeface="Arial"/>
              </a:rPr>
              <a:t>about weather, logistics, traffic((flow speed) and restricted zones.​</a:t>
            </a: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3</a:t>
            </a:fld>
            <a:endParaRPr lang="en-US" altLang="en-US"/>
          </a:p>
        </p:txBody>
      </p:sp>
    </p:spTree>
    <p:extLst>
      <p:ext uri="{BB962C8B-B14F-4D97-AF65-F5344CB8AC3E}">
        <p14:creationId xmlns:p14="http://schemas.microsoft.com/office/powerpoint/2010/main" val="2274004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a:cs typeface="Arial"/>
              </a:rPr>
              <a:t>For farms, we always do not have wifi access to outdoor sensors and gateways.</a:t>
            </a:r>
          </a:p>
          <a:p>
            <a:r>
              <a:rPr lang="en-US">
                <a:latin typeface="Arial"/>
                <a:cs typeface="Arial"/>
              </a:rPr>
              <a:t/>
            </a:r>
            <a:br>
              <a:rPr lang="en-US">
                <a:latin typeface="Arial"/>
                <a:cs typeface="Arial"/>
              </a:rPr>
            </a:br>
            <a:endParaRPr lang="en-US">
              <a:latin typeface="Arial"/>
              <a:cs typeface="Arial"/>
            </a:endParaRPr>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4</a:t>
            </a:fld>
            <a:endParaRPr lang="en-US" altLang="en-US"/>
          </a:p>
        </p:txBody>
      </p:sp>
    </p:spTree>
    <p:extLst>
      <p:ext uri="{BB962C8B-B14F-4D97-AF65-F5344CB8AC3E}">
        <p14:creationId xmlns:p14="http://schemas.microsoft.com/office/powerpoint/2010/main" val="3850579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5</a:t>
            </a:fld>
            <a:endParaRPr lang="en-US" altLang="en-US"/>
          </a:p>
        </p:txBody>
      </p:sp>
    </p:spTree>
    <p:extLst>
      <p:ext uri="{BB962C8B-B14F-4D97-AF65-F5344CB8AC3E}">
        <p14:creationId xmlns:p14="http://schemas.microsoft.com/office/powerpoint/2010/main" val="838712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6</a:t>
            </a:fld>
            <a:endParaRPr lang="en-US" altLang="en-US"/>
          </a:p>
        </p:txBody>
      </p:sp>
    </p:spTree>
    <p:extLst>
      <p:ext uri="{BB962C8B-B14F-4D97-AF65-F5344CB8AC3E}">
        <p14:creationId xmlns:p14="http://schemas.microsoft.com/office/powerpoint/2010/main" val="2249390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7</a:t>
            </a:fld>
            <a:endParaRPr lang="en-US" altLang="en-US"/>
          </a:p>
        </p:txBody>
      </p:sp>
    </p:spTree>
    <p:extLst>
      <p:ext uri="{BB962C8B-B14F-4D97-AF65-F5344CB8AC3E}">
        <p14:creationId xmlns:p14="http://schemas.microsoft.com/office/powerpoint/2010/main" val="557553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078B45E-02BF-4B1F-82F5-2F1780D2AF1B}" type="slidenum">
              <a:rPr lang="en-US" altLang="en-US"/>
              <a:pPr>
                <a:defRPr/>
              </a:pPr>
              <a:t>8</a:t>
            </a:fld>
            <a:endParaRPr lang="en-US" altLang="en-US"/>
          </a:p>
        </p:txBody>
      </p:sp>
    </p:spTree>
    <p:extLst>
      <p:ext uri="{BB962C8B-B14F-4D97-AF65-F5344CB8AC3E}">
        <p14:creationId xmlns:p14="http://schemas.microsoft.com/office/powerpoint/2010/main" val="2154273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latin typeface="ＭＳ Ｐゴシック"/>
                <a:ea typeface="ＭＳ Ｐゴシック"/>
              </a:rPr>
              <a:t>PWM</a:t>
            </a:r>
            <a:r>
              <a:rPr lang="zh-CN" altLang="en-US">
                <a:latin typeface="ＭＳ Ｐゴシック"/>
                <a:ea typeface="ＭＳ Ｐゴシック"/>
              </a:rPr>
              <a:t> </a:t>
            </a:r>
            <a:r>
              <a:rPr lang="en-US" altLang="zh-CN">
                <a:latin typeface="ＭＳ Ｐゴシック"/>
                <a:ea typeface="ＭＳ Ｐゴシック"/>
              </a:rPr>
              <a:t>signal</a:t>
            </a:r>
            <a:r>
              <a:rPr lang="zh-CN" altLang="en-US">
                <a:latin typeface="ＭＳ Ｐゴシック"/>
                <a:ea typeface="ＭＳ Ｐゴシック"/>
              </a:rPr>
              <a:t> </a:t>
            </a:r>
            <a:r>
              <a:rPr lang="en-US" altLang="zh-CN">
                <a:latin typeface="ＭＳ Ｐゴシック"/>
                <a:ea typeface="ＭＳ Ｐゴシック"/>
              </a:rPr>
              <a:t>in</a:t>
            </a:r>
            <a:r>
              <a:rPr lang="zh-CN" altLang="en-US">
                <a:latin typeface="ＭＳ Ｐゴシック"/>
                <a:ea typeface="ＭＳ Ｐゴシック"/>
              </a:rPr>
              <a:t> </a:t>
            </a:r>
            <a:r>
              <a:rPr lang="en-US" altLang="zh-CN">
                <a:latin typeface="ＭＳ Ｐゴシック"/>
                <a:ea typeface="ＭＳ Ｐゴシック"/>
              </a:rPr>
              <a:t>Edison</a:t>
            </a:r>
            <a:r>
              <a:rPr lang="zh-CN" altLang="en-US">
                <a:latin typeface="ＭＳ Ｐゴシック"/>
                <a:ea typeface="ＭＳ Ｐゴシック"/>
              </a:rPr>
              <a:t> </a:t>
            </a:r>
            <a:r>
              <a:rPr lang="en-US" altLang="zh-CN">
                <a:latin typeface="ＭＳ Ｐゴシック"/>
                <a:ea typeface="ＭＳ Ｐゴシック"/>
              </a:rPr>
              <a:t>cannot</a:t>
            </a:r>
            <a:r>
              <a:rPr lang="zh-CN" altLang="en-US">
                <a:latin typeface="ＭＳ Ｐゴシック"/>
                <a:ea typeface="ＭＳ Ｐゴシック"/>
              </a:rPr>
              <a:t> </a:t>
            </a:r>
            <a:r>
              <a:rPr lang="en-US" altLang="zh-CN">
                <a:latin typeface="ＭＳ Ｐゴシック"/>
                <a:ea typeface="ＭＳ Ｐゴシック"/>
              </a:rPr>
              <a:t>provide</a:t>
            </a:r>
            <a:r>
              <a:rPr lang="zh-CN" altLang="en-US">
                <a:latin typeface="ＭＳ Ｐゴシック"/>
                <a:ea typeface="ＭＳ Ｐゴシック"/>
              </a:rPr>
              <a:t> </a:t>
            </a:r>
            <a:r>
              <a:rPr lang="en-US" altLang="zh-CN">
                <a:latin typeface="ＭＳ Ｐゴシック"/>
                <a:ea typeface="ＭＳ Ｐゴシック"/>
              </a:rPr>
              <a:t>a</a:t>
            </a:r>
            <a:r>
              <a:rPr lang="zh-CN" altLang="en-US">
                <a:latin typeface="ＭＳ Ｐゴシック"/>
                <a:ea typeface="ＭＳ Ｐゴシック"/>
              </a:rPr>
              <a:t> </a:t>
            </a:r>
            <a:r>
              <a:rPr lang="en-US" altLang="zh-CN">
                <a:latin typeface="ＭＳ Ｐゴシック"/>
                <a:ea typeface="ＭＳ Ｐゴシック"/>
              </a:rPr>
              <a:t>resolution</a:t>
            </a:r>
            <a:r>
              <a:rPr lang="zh-CN" altLang="en-US">
                <a:latin typeface="ＭＳ Ｐゴシック"/>
                <a:ea typeface="ＭＳ Ｐゴシック"/>
              </a:rPr>
              <a:t> </a:t>
            </a:r>
            <a:r>
              <a:rPr lang="en-US" altLang="zh-CN">
                <a:latin typeface="ＭＳ Ｐゴシック"/>
                <a:ea typeface="ＭＳ Ｐゴシック"/>
              </a:rPr>
              <a:t>higher</a:t>
            </a:r>
            <a:r>
              <a:rPr lang="zh-CN" altLang="en-US">
                <a:latin typeface="ＭＳ Ｐゴシック"/>
                <a:ea typeface="ＭＳ Ｐゴシック"/>
              </a:rPr>
              <a:t> </a:t>
            </a:r>
            <a:r>
              <a:rPr lang="en-US" altLang="zh-CN">
                <a:latin typeface="ＭＳ Ｐゴシック"/>
                <a:ea typeface="ＭＳ Ｐゴシック"/>
              </a:rPr>
              <a:t>than</a:t>
            </a:r>
            <a:r>
              <a:rPr lang="zh-CN" altLang="en-US">
                <a:latin typeface="ＭＳ Ｐゴシック"/>
                <a:ea typeface="ＭＳ Ｐゴシック"/>
              </a:rPr>
              <a:t> </a:t>
            </a:r>
            <a:r>
              <a:rPr lang="en-US" altLang="zh-CN">
                <a:latin typeface="ＭＳ Ｐゴシック"/>
                <a:ea typeface="ＭＳ Ｐゴシック"/>
              </a:rPr>
              <a:t>8bits,</a:t>
            </a:r>
            <a:r>
              <a:rPr lang="zh-CN" altLang="en-US">
                <a:latin typeface="ＭＳ Ｐゴシック"/>
                <a:ea typeface="ＭＳ Ｐゴシック"/>
              </a:rPr>
              <a:t> </a:t>
            </a:r>
            <a:r>
              <a:rPr lang="en-US" altLang="zh-CN">
                <a:latin typeface="ＭＳ Ｐゴシック"/>
                <a:ea typeface="ＭＳ Ｐゴシック"/>
              </a:rPr>
              <a:t>which</a:t>
            </a:r>
            <a:r>
              <a:rPr lang="zh-CN" altLang="en-US">
                <a:latin typeface="ＭＳ Ｐゴシック"/>
                <a:ea typeface="ＭＳ Ｐゴシック"/>
              </a:rPr>
              <a:t> </a:t>
            </a:r>
            <a:r>
              <a:rPr lang="en-US" altLang="zh-CN">
                <a:latin typeface="ＭＳ Ｐゴシック"/>
                <a:ea typeface="ＭＳ Ｐゴシック"/>
              </a:rPr>
              <a:t>is</a:t>
            </a:r>
            <a:r>
              <a:rPr lang="zh-CN" altLang="en-US">
                <a:latin typeface="ＭＳ Ｐゴシック"/>
                <a:ea typeface="ＭＳ Ｐゴシック"/>
              </a:rPr>
              <a:t> </a:t>
            </a:r>
            <a:r>
              <a:rPr lang="en-US" altLang="zh-CN">
                <a:latin typeface="ＭＳ Ｐゴシック"/>
                <a:ea typeface="ＭＳ Ｐゴシック"/>
              </a:rPr>
              <a:t>only</a:t>
            </a:r>
            <a:r>
              <a:rPr lang="zh-CN" altLang="en-US">
                <a:latin typeface="ＭＳ Ｐゴシック"/>
                <a:ea typeface="ＭＳ Ｐゴシック"/>
              </a:rPr>
              <a:t> </a:t>
            </a:r>
            <a:r>
              <a:rPr lang="en-US" altLang="zh-CN">
                <a:latin typeface="ＭＳ Ｐゴシック"/>
                <a:ea typeface="ＭＳ Ｐゴシック"/>
              </a:rPr>
              <a:t>equal</a:t>
            </a:r>
            <a:r>
              <a:rPr lang="zh-CN" altLang="en-US">
                <a:latin typeface="ＭＳ Ｐゴシック"/>
                <a:ea typeface="ＭＳ Ｐゴシック"/>
              </a:rPr>
              <a:t> </a:t>
            </a:r>
            <a:r>
              <a:rPr lang="en-US" altLang="zh-CN">
                <a:latin typeface="ＭＳ Ｐゴシック"/>
                <a:ea typeface="ＭＳ Ｐゴシック"/>
              </a:rPr>
              <a:t>to</a:t>
            </a:r>
            <a:r>
              <a:rPr lang="zh-CN" altLang="en-US">
                <a:latin typeface="ＭＳ Ｐゴシック"/>
                <a:ea typeface="ＭＳ Ｐゴシック"/>
              </a:rPr>
              <a:t> </a:t>
            </a:r>
            <a:r>
              <a:rPr lang="en-US" altLang="zh-CN">
                <a:latin typeface="ＭＳ Ｐゴシック"/>
                <a:ea typeface="ＭＳ Ｐゴシック"/>
              </a:rPr>
              <a:t>12</a:t>
            </a:r>
            <a:r>
              <a:rPr lang="zh-CN" altLang="en-US">
                <a:latin typeface="ＭＳ Ｐゴシック"/>
                <a:ea typeface="ＭＳ Ｐゴシック"/>
              </a:rPr>
              <a:t> </a:t>
            </a:r>
            <a:r>
              <a:rPr lang="en-US" altLang="zh-CN">
                <a:latin typeface="ＭＳ Ｐゴシック"/>
                <a:ea typeface="ＭＳ Ｐゴシック"/>
              </a:rPr>
              <a:t>levels</a:t>
            </a:r>
            <a:r>
              <a:rPr lang="zh-CN" altLang="en-US">
                <a:latin typeface="ＭＳ Ｐゴシック"/>
                <a:ea typeface="ＭＳ Ｐゴシック"/>
              </a:rPr>
              <a:t> </a:t>
            </a:r>
            <a:r>
              <a:rPr lang="en-US" altLang="zh-CN">
                <a:latin typeface="ＭＳ Ｐゴシック"/>
                <a:ea typeface="ＭＳ Ｐゴシック"/>
              </a:rPr>
              <a:t>for</a:t>
            </a:r>
            <a:r>
              <a:rPr lang="zh-CN" altLang="en-US">
                <a:latin typeface="ＭＳ Ｐゴシック"/>
                <a:ea typeface="ＭＳ Ｐゴシック"/>
              </a:rPr>
              <a:t> </a:t>
            </a:r>
            <a:r>
              <a:rPr lang="en-US" altLang="zh-CN">
                <a:latin typeface="ＭＳ Ｐゴシック"/>
                <a:ea typeface="ＭＳ Ｐゴシック"/>
              </a:rPr>
              <a:t>motors.</a:t>
            </a:r>
            <a:endParaRPr lang="zh-CN" altLang="en-US">
              <a:latin typeface="ＭＳ Ｐゴシック"/>
              <a:ea typeface="ＭＳ Ｐゴシック"/>
            </a:endParaRPr>
          </a:p>
        </p:txBody>
      </p:sp>
      <p:sp>
        <p:nvSpPr>
          <p:cNvPr id="4" name="灯片编号占位符 3"/>
          <p:cNvSpPr>
            <a:spLocks noGrp="1"/>
          </p:cNvSpPr>
          <p:nvPr>
            <p:ph type="sldNum" sz="quarter" idx="10"/>
          </p:nvPr>
        </p:nvSpPr>
        <p:spPr/>
        <p:txBody>
          <a:bodyPr/>
          <a:lstStyle/>
          <a:p>
            <a:pPr>
              <a:defRPr/>
            </a:pPr>
            <a:fld id="{2078B45E-02BF-4B1F-82F5-2F1780D2AF1B}" type="slidenum">
              <a:rPr lang="en-US" altLang="en-US"/>
              <a:pPr>
                <a:defRPr/>
              </a:pPr>
              <a:t>9</a:t>
            </a:fld>
            <a:endParaRPr lang="en-US" altLang="en-US"/>
          </a:p>
        </p:txBody>
      </p:sp>
    </p:spTree>
    <p:extLst>
      <p:ext uri="{BB962C8B-B14F-4D97-AF65-F5344CB8AC3E}">
        <p14:creationId xmlns:p14="http://schemas.microsoft.com/office/powerpoint/2010/main" val="5841400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 descr="ucl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4625" y="157163"/>
            <a:ext cx="11414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8"/>
          <p:cNvSpPr txBox="1">
            <a:spLocks noChangeArrowheads="1"/>
          </p:cNvSpPr>
          <p:nvPr userDrawn="1"/>
        </p:nvSpPr>
        <p:spPr bwMode="auto">
          <a:xfrm>
            <a:off x="1344613" y="6488113"/>
            <a:ext cx="6530975" cy="336550"/>
          </a:xfrm>
          <a:prstGeom prst="rect">
            <a:avLst/>
          </a:prstGeom>
          <a:solidFill>
            <a:srgbClr val="C0C0C0"/>
          </a:solidFill>
          <a:ln w="9525">
            <a:noFill/>
            <a:miter lim="800000"/>
            <a:headEnd/>
            <a:tailEnd/>
          </a:ln>
          <a:effec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defRPr/>
            </a:pPr>
            <a:r>
              <a:rPr lang="en-US" altLang="en-US" sz="1600" smtClean="0"/>
              <a:t>EE209S Electrical Engineering System Design – Midterm Presentation</a:t>
            </a:r>
          </a:p>
        </p:txBody>
      </p:sp>
      <p:sp>
        <p:nvSpPr>
          <p:cNvPr id="49154"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4915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Tree>
    <p:extLst>
      <p:ext uri="{BB962C8B-B14F-4D97-AF65-F5344CB8AC3E}">
        <p14:creationId xmlns:p14="http://schemas.microsoft.com/office/powerpoint/2010/main" val="1829706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84964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0563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5548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510928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347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9630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8003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58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0881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46843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00188" y="274638"/>
            <a:ext cx="71866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ja-JP" smtClean="0"/>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
        <p:nvSpPr>
          <p:cNvPr id="1032" name="Text Box 8"/>
          <p:cNvSpPr txBox="1">
            <a:spLocks noChangeArrowheads="1"/>
          </p:cNvSpPr>
          <p:nvPr userDrawn="1"/>
        </p:nvSpPr>
        <p:spPr bwMode="auto">
          <a:xfrm>
            <a:off x="8558213" y="6491288"/>
            <a:ext cx="439737" cy="336550"/>
          </a:xfrm>
          <a:prstGeom prst="rect">
            <a:avLst/>
          </a:prstGeom>
          <a:solidFill>
            <a:srgbClr val="C0C0C0"/>
          </a:solidFill>
          <a:ln w="9525">
            <a:noFill/>
            <a:miter lim="800000"/>
            <a:headEnd/>
            <a:tailEnd/>
          </a:ln>
          <a:effec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algn="r" eaLnBrk="0" fontAlgn="base" hangingPunct="0">
              <a:spcBef>
                <a:spcPct val="0"/>
              </a:spcBef>
              <a:spcAft>
                <a:spcPct val="0"/>
              </a:spcAft>
              <a:defRPr sz="2400">
                <a:solidFill>
                  <a:schemeClr val="tx1"/>
                </a:solidFill>
                <a:latin typeface="Arial" charset="0"/>
                <a:ea typeface="ＭＳ Ｐゴシック" charset="-128"/>
              </a:defRPr>
            </a:lvl6pPr>
            <a:lvl7pPr marL="2971800" indent="-228600" algn="r" eaLnBrk="0" fontAlgn="base" hangingPunct="0">
              <a:spcBef>
                <a:spcPct val="0"/>
              </a:spcBef>
              <a:spcAft>
                <a:spcPct val="0"/>
              </a:spcAft>
              <a:defRPr sz="2400">
                <a:solidFill>
                  <a:schemeClr val="tx1"/>
                </a:solidFill>
                <a:latin typeface="Arial" charset="0"/>
                <a:ea typeface="ＭＳ Ｐゴシック" charset="-128"/>
              </a:defRPr>
            </a:lvl7pPr>
            <a:lvl8pPr marL="3429000" indent="-228600" algn="r" eaLnBrk="0" fontAlgn="base" hangingPunct="0">
              <a:spcBef>
                <a:spcPct val="0"/>
              </a:spcBef>
              <a:spcAft>
                <a:spcPct val="0"/>
              </a:spcAft>
              <a:defRPr sz="2400">
                <a:solidFill>
                  <a:schemeClr val="tx1"/>
                </a:solidFill>
                <a:latin typeface="Arial" charset="0"/>
                <a:ea typeface="ＭＳ Ｐゴシック" charset="-128"/>
              </a:defRPr>
            </a:lvl8pPr>
            <a:lvl9pPr marL="3886200" indent="-228600" algn="r"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fld id="{E6F49DE3-BA6D-4280-B4C9-FFF660CD80DA}" type="slidenum">
              <a:rPr lang="en-US" altLang="en-US" sz="1600" smtClean="0"/>
              <a:pPr algn="ctr" eaLnBrk="1" hangingPunct="1">
                <a:defRPr/>
              </a:pPr>
              <a:t>‹#›</a:t>
            </a:fld>
            <a:endParaRPr lang="en-US" altLang="en-US" sz="1600" smtClean="0"/>
          </a:p>
        </p:txBody>
      </p:sp>
      <p:pic>
        <p:nvPicPr>
          <p:cNvPr id="1029" name="Picture 14" descr="ucla"/>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4625" y="157163"/>
            <a:ext cx="11414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Text Box 15"/>
          <p:cNvSpPr txBox="1">
            <a:spLocks noChangeArrowheads="1"/>
          </p:cNvSpPr>
          <p:nvPr userDrawn="1"/>
        </p:nvSpPr>
        <p:spPr bwMode="auto">
          <a:xfrm>
            <a:off x="609600" y="6477000"/>
            <a:ext cx="7848600" cy="338138"/>
          </a:xfrm>
          <a:prstGeom prst="rect">
            <a:avLst/>
          </a:prstGeom>
          <a:solidFill>
            <a:srgbClr val="C0C0C0"/>
          </a:solidFill>
          <a:ln w="9525">
            <a:noFill/>
            <a:miter lim="800000"/>
            <a:headEnd/>
            <a:tailEnd/>
          </a:ln>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600" dirty="0" smtClean="0"/>
              <a:t>EE202C Networked Embedded Systems Design</a:t>
            </a:r>
          </a:p>
        </p:txBody>
      </p:sp>
    </p:spTree>
  </p:cSld>
  <p:clrMap bg1="lt1" tx1="dk1" bg2="lt2" tx2="dk2" accent1="accent1" accent2="accent2" accent3="accent3" accent4="accent4" accent5="accent5" accent6="accent6" hlink="hlink" folHlink="folHlink"/>
  <p:sldLayoutIdLst>
    <p:sldLayoutId id="2147483767"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ctr" rtl="0" eaLnBrk="0" fontAlgn="base" hangingPunct="0">
        <a:spcBef>
          <a:spcPct val="0"/>
        </a:spcBef>
        <a:spcAft>
          <a:spcPct val="0"/>
        </a:spcAft>
        <a:defRPr sz="36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2pPr>
      <a:lvl3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3pPr>
      <a:lvl4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4pPr>
      <a:lvl5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12" charset="-128"/>
          <a:cs typeface="ＭＳ Ｐゴシック" pitchFamily="-112"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eidong/dron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hyperlink" Target="http://hplusmagazine.com/2015/03/19/future-farm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7" name="Rectangle 20"/>
          <p:cNvSpPr>
            <a:spLocks noGrp="1" noChangeArrowheads="1"/>
          </p:cNvSpPr>
          <p:nvPr>
            <p:ph type="subTitle" idx="1"/>
          </p:nvPr>
        </p:nvSpPr>
        <p:spPr>
          <a:xfrm>
            <a:off x="76200" y="3886200"/>
            <a:ext cx="8839200" cy="1752600"/>
          </a:xfrm>
        </p:spPr>
        <p:txBody>
          <a:bodyPr/>
          <a:lstStyle/>
          <a:p>
            <a:pPr eaLnBrk="1" hangingPunct="1">
              <a:lnSpc>
                <a:spcPct val="90000"/>
              </a:lnSpc>
            </a:pPr>
            <a:r>
              <a:rPr lang="en-US" altLang="ja-JP" sz="2400" dirty="0">
                <a:ea typeface="ＭＳ Ｐゴシック" panose="020B0600070205080204" pitchFamily="34" charset="-128"/>
              </a:rPr>
              <a:t>Peidong Chen, Yitian Hu, Yang </a:t>
            </a:r>
            <a:r>
              <a:rPr lang="en-US" altLang="ja-JP" sz="2400" dirty="0" err="1">
                <a:ea typeface="ＭＳ Ｐゴシック" panose="020B0600070205080204" pitchFamily="34" charset="-128"/>
              </a:rPr>
              <a:t>Yang</a:t>
            </a:r>
            <a:r>
              <a:rPr lang="en-US" altLang="ja-JP" sz="2400" dirty="0">
                <a:ea typeface="ＭＳ Ｐゴシック" panose="020B0600070205080204" pitchFamily="34" charset="-128"/>
              </a:rPr>
              <a:t>, Jiayu Guo</a:t>
            </a:r>
            <a:endParaRPr lang="en-US" altLang="ja-JP" sz="2400" dirty="0">
              <a:ea typeface="ＭＳ Ｐゴシック" panose="020B0600070205080204" pitchFamily="34" charset="-128"/>
            </a:endParaRPr>
          </a:p>
          <a:p>
            <a:pPr eaLnBrk="1" hangingPunct="1">
              <a:lnSpc>
                <a:spcPct val="90000"/>
              </a:lnSpc>
            </a:pPr>
            <a:endParaRPr lang="en-US" altLang="ja-JP" sz="2400" dirty="0">
              <a:ea typeface="ＭＳ Ｐゴシック" panose="020B0600070205080204" pitchFamily="34" charset="-128"/>
            </a:endParaRPr>
          </a:p>
          <a:p>
            <a:pPr eaLnBrk="1" hangingPunct="1">
              <a:lnSpc>
                <a:spcPct val="90000"/>
              </a:lnSpc>
            </a:pPr>
            <a:endParaRPr lang="en-US" altLang="ja-JP" sz="2400" dirty="0">
              <a:ea typeface="ＭＳ Ｐゴシック" panose="020B0600070205080204" pitchFamily="34" charset="-128"/>
            </a:endParaRPr>
          </a:p>
          <a:p>
            <a:pPr eaLnBrk="1" hangingPunct="1">
              <a:lnSpc>
                <a:spcPct val="90000"/>
              </a:lnSpc>
            </a:pPr>
            <a:r>
              <a:rPr lang="en-US" altLang="ja-JP" sz="2400" dirty="0">
                <a:ea typeface="ＭＳ Ｐゴシック" panose="020B0600070205080204" pitchFamily="34" charset="-128"/>
              </a:rPr>
              <a:t>Advisor:    Prof. William Kaiser</a:t>
            </a:r>
          </a:p>
        </p:txBody>
      </p:sp>
      <p:sp>
        <p:nvSpPr>
          <p:cNvPr id="4098" name="Rectangle 21"/>
          <p:cNvSpPr>
            <a:spLocks noGrp="1" noChangeArrowheads="1"/>
          </p:cNvSpPr>
          <p:nvPr>
            <p:ph type="ctrTitle"/>
          </p:nvPr>
        </p:nvSpPr>
        <p:spPr/>
        <p:txBody>
          <a:bodyPr/>
          <a:lstStyle/>
          <a:p>
            <a:pPr eaLnBrk="1" hangingPunct="1"/>
            <a:r>
              <a:rPr lang="en-US" altLang="ja-JP" b="1" dirty="0">
                <a:ea typeface="ＭＳ Ｐゴシック" panose="020B0600070205080204" pitchFamily="34" charset="-128"/>
              </a:rPr>
              <a:t>IOT Smart Drone</a:t>
            </a:r>
          </a:p>
        </p:txBody>
      </p:sp>
      <p:sp>
        <p:nvSpPr>
          <p:cNvPr id="4099" name="Rectangle 22"/>
          <p:cNvSpPr>
            <a:spLocks noChangeArrowheads="1"/>
          </p:cNvSpPr>
          <p:nvPr/>
        </p:nvSpPr>
        <p:spPr bwMode="auto">
          <a:xfrm>
            <a:off x="1995488"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pic>
        <p:nvPicPr>
          <p:cNvPr id="4100" name="Picture 25" descr="uc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 y="157163"/>
            <a:ext cx="11414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 Box 15"/>
          <p:cNvSpPr txBox="1">
            <a:spLocks noChangeArrowheads="1"/>
          </p:cNvSpPr>
          <p:nvPr/>
        </p:nvSpPr>
        <p:spPr bwMode="auto">
          <a:xfrm>
            <a:off x="609600" y="6477000"/>
            <a:ext cx="7848600" cy="33813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US" altLang="ja-JP" sz="1600"/>
              <a:t>EE202C Networked Embedded Systems Design Midterm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altLang="ja-JP" smtClean="0">
                <a:ea typeface="ＭＳ Ｐゴシック" panose="020B0600070205080204" pitchFamily="34" charset="-128"/>
              </a:rPr>
              <a:t>Design Overview: Technical Approach</a:t>
            </a:r>
          </a:p>
        </p:txBody>
      </p:sp>
      <p:sp>
        <p:nvSpPr>
          <p:cNvPr id="8194" name="Rectangle 3"/>
          <p:cNvSpPr>
            <a:spLocks noGrp="1" noChangeArrowheads="1"/>
          </p:cNvSpPr>
          <p:nvPr>
            <p:ph type="body" idx="1"/>
          </p:nvPr>
        </p:nvSpPr>
        <p:spPr>
          <a:xfrm>
            <a:off x="287276" y="1525107"/>
            <a:ext cx="8229600" cy="4525963"/>
          </a:xfrm>
        </p:spPr>
        <p:txBody>
          <a:bodyPr/>
          <a:lstStyle/>
          <a:p>
            <a:pPr eaLnBrk="1" hangingPunct="1">
              <a:lnSpc>
                <a:spcPct val="90000"/>
              </a:lnSpc>
            </a:pPr>
            <a:r>
              <a:rPr lang="en-US" altLang="ja-JP" sz="2800" dirty="0">
                <a:ea typeface="ＭＳ Ｐゴシック" panose="020B0600070205080204" pitchFamily="34" charset="-128"/>
              </a:rPr>
              <a:t>Detailed Approach: hardware</a:t>
            </a:r>
            <a:endParaRPr lang="zh-CN" altLang="en-US" sz="2800" dirty="0">
              <a:ea typeface="ＭＳ Ｐゴシック" panose="020B0600070205080204" pitchFamily="34" charset="-128"/>
            </a:endParaRPr>
          </a:p>
        </p:txBody>
      </p:sp>
      <p:sp>
        <p:nvSpPr>
          <p:cNvPr id="8195"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8196"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pic>
        <p:nvPicPr>
          <p:cNvPr id="3" name="Picture 2" descr="drone1.png"/>
          <p:cNvPicPr>
            <a:picLocks noChangeAspect="1"/>
          </p:cNvPicPr>
          <p:nvPr/>
        </p:nvPicPr>
        <p:blipFill>
          <a:blip r:embed="rId3"/>
          <a:stretch>
            <a:fillRect/>
          </a:stretch>
        </p:blipFill>
        <p:spPr>
          <a:xfrm>
            <a:off x="1425846" y="2162073"/>
            <a:ext cx="2171713" cy="1624018"/>
          </a:xfrm>
          <a:prstGeom prst="rect">
            <a:avLst/>
          </a:prstGeom>
        </p:spPr>
      </p:pic>
      <p:pic>
        <p:nvPicPr>
          <p:cNvPr id="4" name="Picture 3" descr="yaw pitch roll 1.png"/>
          <p:cNvPicPr>
            <a:picLocks noChangeAspect="1"/>
          </p:cNvPicPr>
          <p:nvPr/>
        </p:nvPicPr>
        <p:blipFill>
          <a:blip r:embed="rId4"/>
          <a:stretch>
            <a:fillRect/>
          </a:stretch>
        </p:blipFill>
        <p:spPr>
          <a:xfrm>
            <a:off x="5367961" y="1962154"/>
            <a:ext cx="2186952" cy="906459"/>
          </a:xfrm>
          <a:prstGeom prst="rect">
            <a:avLst/>
          </a:prstGeom>
        </p:spPr>
      </p:pic>
      <p:pic>
        <p:nvPicPr>
          <p:cNvPr id="5" name="Picture 4" descr="yaw pitch roll 2.png"/>
          <p:cNvPicPr>
            <a:picLocks noChangeAspect="1"/>
          </p:cNvPicPr>
          <p:nvPr/>
        </p:nvPicPr>
        <p:blipFill>
          <a:blip r:embed="rId5"/>
          <a:stretch>
            <a:fillRect/>
          </a:stretch>
        </p:blipFill>
        <p:spPr>
          <a:xfrm>
            <a:off x="5402645" y="2868612"/>
            <a:ext cx="2188780" cy="911226"/>
          </a:xfrm>
          <a:prstGeom prst="rect">
            <a:avLst/>
          </a:prstGeom>
        </p:spPr>
      </p:pic>
      <p:pic>
        <p:nvPicPr>
          <p:cNvPr id="7" name="图片 6" descr="intel-edison-arduino-hc-sr04-connection.png"/>
          <p:cNvPicPr>
            <a:picLocks noChangeAspect="1"/>
          </p:cNvPicPr>
          <p:nvPr/>
        </p:nvPicPr>
        <p:blipFill>
          <a:blip r:embed="rId6"/>
          <a:stretch>
            <a:fillRect/>
          </a:stretch>
        </p:blipFill>
        <p:spPr>
          <a:xfrm>
            <a:off x="5681914" y="4257469"/>
            <a:ext cx="1965022" cy="1843362"/>
          </a:xfrm>
          <a:prstGeom prst="rect">
            <a:avLst/>
          </a:prstGeom>
        </p:spPr>
      </p:pic>
      <p:sp>
        <p:nvSpPr>
          <p:cNvPr id="9" name="文本框 8"/>
          <p:cNvSpPr txBox="1"/>
          <p:nvPr/>
        </p:nvSpPr>
        <p:spPr>
          <a:xfrm>
            <a:off x="1043518" y="3848041"/>
            <a:ext cx="2743200" cy="369332"/>
          </a:xfrm>
          <a:prstGeom prst="rect">
            <a:avLst/>
          </a:prstGeom>
        </p:spPr>
        <p:txBody>
          <a:bodyPr rtlCol="0">
            <a:spAutoFit/>
          </a:bodyPr>
          <a:lstStyle/>
          <a:p>
            <a:pPr algn="ctr"/>
            <a:r>
              <a:rPr lang="en-US" altLang="zh-CN" dirty="0">
                <a:latin typeface="ＭＳ Ｐゴシック"/>
              </a:rPr>
              <a:t>Installment</a:t>
            </a:r>
            <a:endParaRPr lang="zh-CN" altLang="EN-US" dirty="0">
              <a:latin typeface="ＭＳ Ｐゴシック"/>
            </a:endParaRPr>
          </a:p>
        </p:txBody>
      </p:sp>
      <p:sp>
        <p:nvSpPr>
          <p:cNvPr id="10" name="文本框 9"/>
          <p:cNvSpPr txBox="1"/>
          <p:nvPr/>
        </p:nvSpPr>
        <p:spPr>
          <a:xfrm>
            <a:off x="5338543" y="3900708"/>
            <a:ext cx="2743200" cy="369332"/>
          </a:xfrm>
          <a:prstGeom prst="rect">
            <a:avLst/>
          </a:prstGeom>
        </p:spPr>
        <p:txBody>
          <a:bodyPr rtlCol="0" anchor="t">
            <a:spAutoFit/>
          </a:bodyPr>
          <a:lstStyle/>
          <a:p>
            <a:pPr algn="ctr"/>
            <a:r>
              <a:rPr lang="en-US" altLang="zh-CN" dirty="0">
                <a:latin typeface="ＭＳ Ｐゴシック"/>
              </a:rPr>
              <a:t>9dof sensor</a:t>
            </a:r>
            <a:endParaRPr lang="zh-CN" altLang="en-US" dirty="0">
              <a:latin typeface="ＭＳ Ｐゴシック"/>
            </a:endParaRPr>
          </a:p>
        </p:txBody>
      </p:sp>
      <p:sp>
        <p:nvSpPr>
          <p:cNvPr id="12" name="文本框 11"/>
          <p:cNvSpPr txBox="1"/>
          <p:nvPr/>
        </p:nvSpPr>
        <p:spPr>
          <a:xfrm>
            <a:off x="1292120" y="6133274"/>
            <a:ext cx="2743200" cy="369332"/>
          </a:xfrm>
          <a:prstGeom prst="rect">
            <a:avLst/>
          </a:prstGeom>
        </p:spPr>
        <p:txBody>
          <a:bodyPr rtlCol="0">
            <a:spAutoFit/>
          </a:bodyPr>
          <a:lstStyle/>
          <a:p>
            <a:pPr algn="ctr"/>
            <a:r>
              <a:rPr lang="zh-CN" altLang="en-US">
                <a:latin typeface="ＭＳ Ｐゴシック"/>
              </a:rPr>
              <a:t>PMW </a:t>
            </a:r>
            <a:r>
              <a:rPr lang="en-US" altLang="zh-CN" dirty="0">
                <a:latin typeface="ＭＳ Ｐゴシック"/>
              </a:rPr>
              <a:t>generation</a:t>
            </a:r>
            <a:endParaRPr lang="zh-CN" altLang="en-US" dirty="0"/>
          </a:p>
        </p:txBody>
      </p:sp>
      <p:sp>
        <p:nvSpPr>
          <p:cNvPr id="13" name="文本框 12"/>
          <p:cNvSpPr txBox="1"/>
          <p:nvPr/>
        </p:nvSpPr>
        <p:spPr>
          <a:xfrm>
            <a:off x="5487041" y="6133274"/>
            <a:ext cx="2743200" cy="369332"/>
          </a:xfrm>
          <a:prstGeom prst="rect">
            <a:avLst/>
          </a:prstGeom>
        </p:spPr>
        <p:txBody>
          <a:bodyPr rtlCol="0">
            <a:spAutoFit/>
          </a:bodyPr>
          <a:lstStyle/>
          <a:p>
            <a:pPr algn="ctr"/>
            <a:r>
              <a:rPr lang="en-US" altLang="zh-CN" dirty="0">
                <a:latin typeface="ＭＳ Ｐゴシック"/>
              </a:rPr>
              <a:t>Ultrasonic sensor</a:t>
            </a:r>
            <a:endParaRPr lang="zh-CN" altLang="en-US" dirty="0"/>
          </a:p>
        </p:txBody>
      </p:sp>
      <p:pic>
        <p:nvPicPr>
          <p:cNvPr id="14" name="图片 13" descr="images.jpg"/>
          <p:cNvPicPr>
            <a:picLocks noChangeAspect="1"/>
          </p:cNvPicPr>
          <p:nvPr/>
        </p:nvPicPr>
        <p:blipFill>
          <a:blip r:embed="rId7"/>
          <a:stretch>
            <a:fillRect/>
          </a:stretch>
        </p:blipFill>
        <p:spPr>
          <a:xfrm>
            <a:off x="1414463" y="4293025"/>
            <a:ext cx="2731289" cy="1834725"/>
          </a:xfrm>
          <a:prstGeom prst="rect">
            <a:avLst/>
          </a:prstGeom>
        </p:spPr>
      </p:pic>
      <p:sp>
        <p:nvSpPr>
          <p:cNvPr id="2" name="文本框 1"/>
          <p:cNvSpPr txBox="1"/>
          <p:nvPr/>
        </p:nvSpPr>
        <p:spPr>
          <a:xfrm>
            <a:off x="5227983" y="1840631"/>
            <a:ext cx="2743200" cy="400110"/>
          </a:xfrm>
          <a:prstGeom prst="rect">
            <a:avLst/>
          </a:prstGeom>
        </p:spPr>
        <p:txBody>
          <a:bodyPr rtlCol="0">
            <a:spAutoFit/>
          </a:bodyPr>
          <a:lstStyle/>
          <a:p>
            <a:pPr algn="ctr"/>
            <a:r>
              <a:rPr lang="zh-CN" altLang="EN-US" sz="2000">
                <a:latin typeface="ＭＳ Ｐゴシック"/>
              </a:rPr>
              <a:t>Madg</a:t>
            </a:r>
            <a:r>
              <a:rPr lang="en-US" altLang="EN-US" sz="2000">
                <a:latin typeface="ＭＳ Ｐゴシック"/>
              </a:rPr>
              <a:t>wick</a:t>
            </a:r>
            <a:r>
              <a:rPr lang="zh-CN" altLang="EN-US" sz="2000">
                <a:latin typeface="ＭＳ Ｐゴシック"/>
              </a:rPr>
              <a:t> </a:t>
            </a:r>
            <a:r>
              <a:rPr lang="en-US" altLang="EN-US" sz="2000">
                <a:latin typeface="ＭＳ Ｐゴシック"/>
              </a:rPr>
              <a:t>AHRS</a:t>
            </a:r>
            <a:endParaRPr lang="zh-CN" altLang="en-US" dirty="0">
              <a:latin typeface="ＭＳ Ｐゴシック"/>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altLang="ja-JP" smtClean="0">
                <a:ea typeface="ＭＳ Ｐゴシック" panose="020B0600070205080204" pitchFamily="34" charset="-128"/>
              </a:rPr>
              <a:t>Design Overview: Technical Approach</a:t>
            </a:r>
          </a:p>
        </p:txBody>
      </p:sp>
      <p:sp>
        <p:nvSpPr>
          <p:cNvPr id="8194" name="Rectangle 3"/>
          <p:cNvSpPr>
            <a:spLocks noGrp="1" noChangeArrowheads="1"/>
          </p:cNvSpPr>
          <p:nvPr>
            <p:ph type="body" idx="1"/>
          </p:nvPr>
        </p:nvSpPr>
        <p:spPr/>
        <p:txBody>
          <a:bodyPr/>
          <a:lstStyle/>
          <a:p>
            <a:pPr eaLnBrk="1" hangingPunct="1">
              <a:lnSpc>
                <a:spcPct val="90000"/>
              </a:lnSpc>
            </a:pPr>
            <a:r>
              <a:rPr lang="en-US" altLang="ja-JP" sz="2800" dirty="0">
                <a:ea typeface="ＭＳ Ｐゴシック" panose="020B0600070205080204" pitchFamily="34" charset="-128"/>
              </a:rPr>
              <a:t>Detailed Approach: </a:t>
            </a:r>
            <a:r>
              <a:rPr lang="en-US" altLang="ja-JP" sz="2800">
                <a:ea typeface="ＭＳ Ｐゴシック" panose="020B0600070205080204" pitchFamily="34" charset="-128"/>
              </a:rPr>
              <a:t>hardware</a:t>
            </a:r>
            <a:endParaRPr lang="zh-CN" altLang="en-US" sz="2800" dirty="0">
              <a:ea typeface="ＭＳ Ｐゴシック" panose="020B0600070205080204" pitchFamily="34" charset="-128"/>
            </a:endParaRPr>
          </a:p>
          <a:p>
            <a:pPr lvl="1" eaLnBrk="1" hangingPunct="1">
              <a:lnSpc>
                <a:spcPct val="90000"/>
              </a:lnSpc>
            </a:pPr>
            <a:r>
              <a:rPr lang="en-US" altLang="JA-JP" sz="2400" dirty="0">
                <a:ea typeface="ＭＳ Ｐゴシック" panose="020B0600070205080204" pitchFamily="34" charset="-128"/>
              </a:rPr>
              <a:t>PID </a:t>
            </a:r>
            <a:r>
              <a:rPr lang="en-US" altLang="ja-JP" sz="2400" dirty="0">
                <a:ea typeface="ＭＳ Ｐゴシック" panose="020B0600070205080204" pitchFamily="34" charset="-128"/>
              </a:rPr>
              <a:t>controller</a:t>
            </a:r>
            <a:endParaRPr lang="en-US" altLang="JA-JP" sz="2400" dirty="0">
              <a:ea typeface="ＭＳ Ｐゴシック" panose="020B0600070205080204" pitchFamily="34" charset="-128"/>
            </a:endParaRPr>
          </a:p>
          <a:p>
            <a:pPr lvl="1" eaLnBrk="1" hangingPunct="1">
              <a:lnSpc>
                <a:spcPct val="90000"/>
              </a:lnSpc>
            </a:pPr>
            <a:r>
              <a:rPr lang="en-US" altLang="JA-JP" sz="2400" dirty="0">
                <a:ea typeface="ＭＳ Ｐゴシック" panose="020B0600070205080204" pitchFamily="34" charset="-128"/>
              </a:rPr>
              <a:t>3D printing protector and connector</a:t>
            </a:r>
          </a:p>
          <a:p>
            <a:pPr lvl="1" eaLnBrk="1" hangingPunct="1">
              <a:lnSpc>
                <a:spcPct val="90000"/>
              </a:lnSpc>
            </a:pPr>
            <a:endParaRPr lang="en-US" altLang="ja-JP" sz="2400" dirty="0">
              <a:ea typeface="ＭＳ Ｐゴシック" panose="020B0600070205080204" pitchFamily="34" charset="-128"/>
            </a:endParaRPr>
          </a:p>
          <a:p>
            <a:pPr marL="457200" lvl="1" indent="0" eaLnBrk="1" hangingPunct="1">
              <a:lnSpc>
                <a:spcPct val="90000"/>
              </a:lnSpc>
              <a:buNone/>
            </a:pPr>
            <a:r>
              <a:rPr lang="en-US" altLang="ja-JP" sz="2400" dirty="0">
                <a:ea typeface="ＭＳ Ｐゴシック" panose="020B0600070205080204" pitchFamily="34" charset="-128"/>
              </a:rPr>
              <a:t> </a:t>
            </a:r>
            <a:endParaRPr lang="en-US" altLang="JA-JP" sz="2400" dirty="0">
              <a:ea typeface="ＭＳ Ｐゴシック" panose="020B0600070205080204" pitchFamily="34" charset="-128"/>
            </a:endParaRPr>
          </a:p>
        </p:txBody>
      </p:sp>
      <p:sp>
        <p:nvSpPr>
          <p:cNvPr id="8195"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8196"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pic>
        <p:nvPicPr>
          <p:cNvPr id="2" name="Picture 1" descr="drone2.png"/>
          <p:cNvPicPr>
            <a:picLocks noChangeAspect="1"/>
          </p:cNvPicPr>
          <p:nvPr/>
        </p:nvPicPr>
        <p:blipFill>
          <a:blip r:embed="rId3"/>
          <a:stretch>
            <a:fillRect/>
          </a:stretch>
        </p:blipFill>
        <p:spPr>
          <a:xfrm>
            <a:off x="6654551" y="1064794"/>
            <a:ext cx="1925958" cy="2563292"/>
          </a:xfrm>
          <a:prstGeom prst="rect">
            <a:avLst/>
          </a:prstGeom>
        </p:spPr>
      </p:pic>
      <p:pic>
        <p:nvPicPr>
          <p:cNvPr id="7" name="Picture 6" descr="3D printing.png"/>
          <p:cNvPicPr>
            <a:picLocks noChangeAspect="1"/>
          </p:cNvPicPr>
          <p:nvPr/>
        </p:nvPicPr>
        <p:blipFill>
          <a:blip r:embed="rId4"/>
          <a:stretch>
            <a:fillRect/>
          </a:stretch>
        </p:blipFill>
        <p:spPr>
          <a:xfrm>
            <a:off x="4811945" y="3720675"/>
            <a:ext cx="2743200" cy="1798480"/>
          </a:xfrm>
          <a:prstGeom prst="rect">
            <a:avLst/>
          </a:prstGeom>
        </p:spPr>
      </p:pic>
      <p:pic>
        <p:nvPicPr>
          <p:cNvPr id="8" name="Picture 5" descr="pid.png"/>
          <p:cNvPicPr>
            <a:picLocks noChangeAspect="1"/>
          </p:cNvPicPr>
          <p:nvPr/>
        </p:nvPicPr>
        <p:blipFill>
          <a:blip r:embed="rId5"/>
          <a:stretch>
            <a:fillRect/>
          </a:stretch>
        </p:blipFill>
        <p:spPr>
          <a:xfrm>
            <a:off x="671701" y="3322436"/>
            <a:ext cx="3172565" cy="2115037"/>
          </a:xfrm>
          <a:prstGeom prst="rect">
            <a:avLst/>
          </a:prstGeom>
        </p:spPr>
      </p:pic>
      <p:sp>
        <p:nvSpPr>
          <p:cNvPr id="3" name="文本框 2"/>
          <p:cNvSpPr txBox="1"/>
          <p:nvPr/>
        </p:nvSpPr>
        <p:spPr>
          <a:xfrm>
            <a:off x="973698" y="5666506"/>
            <a:ext cx="2743200" cy="369332"/>
          </a:xfrm>
          <a:prstGeom prst="rect">
            <a:avLst/>
          </a:prstGeom>
        </p:spPr>
        <p:txBody>
          <a:bodyPr rtlCol="0">
            <a:spAutoFit/>
          </a:bodyPr>
          <a:lstStyle/>
          <a:p>
            <a:pPr algn="ctr"/>
            <a:r>
              <a:rPr lang="zh-CN" altLang="en-US">
                <a:latin typeface="ＭＳ Ｐゴシック"/>
              </a:rPr>
              <a:t>P</a:t>
            </a:r>
            <a:r>
              <a:rPr lang="en-US" altLang="zh-CN" dirty="0">
                <a:latin typeface="ＭＳ Ｐゴシック"/>
              </a:rPr>
              <a:t>ID</a:t>
            </a:r>
            <a:r>
              <a:rPr lang="zh-CN" altLang="en-US" dirty="0">
                <a:latin typeface="ＭＳ Ｐゴシック"/>
              </a:rPr>
              <a:t> </a:t>
            </a:r>
            <a:r>
              <a:rPr lang="en-US" altLang="zh-CN" dirty="0">
                <a:latin typeface="ＭＳ Ｐゴシック"/>
              </a:rPr>
              <a:t>controller</a:t>
            </a:r>
            <a:endParaRPr lang="zh-CN" altLang="en-US" dirty="0"/>
          </a:p>
        </p:txBody>
      </p:sp>
      <p:sp>
        <p:nvSpPr>
          <p:cNvPr id="4" name="文本框 3"/>
          <p:cNvSpPr txBox="1"/>
          <p:nvPr/>
        </p:nvSpPr>
        <p:spPr>
          <a:xfrm>
            <a:off x="4811945" y="5666506"/>
            <a:ext cx="2743200" cy="369332"/>
          </a:xfrm>
          <a:prstGeom prst="rect">
            <a:avLst/>
          </a:prstGeom>
        </p:spPr>
        <p:txBody>
          <a:bodyPr rtlCol="0">
            <a:spAutoFit/>
          </a:bodyPr>
          <a:lstStyle/>
          <a:p>
            <a:pPr algn="ctr"/>
            <a:r>
              <a:rPr lang="zh-CN" altLang="en-US">
                <a:latin typeface="ＭＳ Ｐゴシック"/>
              </a:rPr>
              <a:t>3D</a:t>
            </a:r>
            <a:r>
              <a:rPr lang="en-US" altLang="zh-CN" dirty="0">
                <a:latin typeface="ＭＳ Ｐゴシック"/>
              </a:rPr>
              <a:t>printing</a:t>
            </a:r>
            <a:endParaRPr lang="zh-CN" altLang="en-US" dirty="0">
              <a:latin typeface="ＭＳ Ｐゴシック"/>
            </a:endParaRPr>
          </a:p>
        </p:txBody>
      </p:sp>
      <p:pic>
        <p:nvPicPr>
          <p:cNvPr id="6" name="图片 5" descr="ad135a1acd2a229d676881ad22a92157.png"/>
          <p:cNvPicPr>
            <a:picLocks noChangeAspect="1"/>
          </p:cNvPicPr>
          <p:nvPr/>
        </p:nvPicPr>
        <p:blipFill>
          <a:blip r:embed="rId6"/>
          <a:stretch>
            <a:fillRect/>
          </a:stretch>
        </p:blipFill>
        <p:spPr>
          <a:xfrm>
            <a:off x="945856" y="5438093"/>
            <a:ext cx="2743200" cy="362309"/>
          </a:xfrm>
          <a:prstGeom prst="rect">
            <a:avLst/>
          </a:prstGeom>
        </p:spPr>
      </p:pic>
    </p:spTree>
    <p:extLst>
      <p:ext uri="{BB962C8B-B14F-4D97-AF65-F5344CB8AC3E}">
        <p14:creationId xmlns:p14="http://schemas.microsoft.com/office/powerpoint/2010/main" val="1074363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oftware-framework.png"/>
          <p:cNvPicPr>
            <a:picLocks noChangeAspect="1"/>
          </p:cNvPicPr>
          <p:nvPr/>
        </p:nvPicPr>
        <p:blipFill>
          <a:blip r:embed="rId3"/>
          <a:stretch>
            <a:fillRect/>
          </a:stretch>
        </p:blipFill>
        <p:spPr>
          <a:xfrm>
            <a:off x="3862106" y="817102"/>
            <a:ext cx="5237162" cy="5774249"/>
          </a:xfrm>
          <a:prstGeom prst="rect">
            <a:avLst/>
          </a:prstGeom>
        </p:spPr>
      </p:pic>
      <p:sp>
        <p:nvSpPr>
          <p:cNvPr id="8193" name="Rectangle 2"/>
          <p:cNvSpPr>
            <a:spLocks noGrp="1" noChangeArrowheads="1"/>
          </p:cNvSpPr>
          <p:nvPr>
            <p:ph type="title"/>
          </p:nvPr>
        </p:nvSpPr>
        <p:spPr>
          <a:xfrm>
            <a:off x="1046767" y="-237413"/>
            <a:ext cx="7186612" cy="1143000"/>
          </a:xfrm>
        </p:spPr>
        <p:txBody>
          <a:bodyPr/>
          <a:lstStyle/>
          <a:p>
            <a:pPr eaLnBrk="1" hangingPunct="1"/>
            <a:r>
              <a:rPr lang="en-US" altLang="ja-JP">
                <a:ea typeface="ＭＳ Ｐゴシック" panose="020B0600070205080204" pitchFamily="34" charset="-128"/>
              </a:rPr>
              <a:t>Design Overview</a:t>
            </a:r>
          </a:p>
        </p:txBody>
      </p:sp>
      <p:sp>
        <p:nvSpPr>
          <p:cNvPr id="8195"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8196"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8194" name="Rectangle 3"/>
          <p:cNvSpPr>
            <a:spLocks noGrp="1" noChangeArrowheads="1"/>
          </p:cNvSpPr>
          <p:nvPr>
            <p:ph type="body" idx="1"/>
          </p:nvPr>
        </p:nvSpPr>
        <p:spPr>
          <a:xfrm>
            <a:off x="333017" y="1761711"/>
            <a:ext cx="3907927" cy="4525963"/>
          </a:xfrm>
        </p:spPr>
        <p:txBody>
          <a:bodyPr/>
          <a:lstStyle/>
          <a:p>
            <a:pPr eaLnBrk="1" hangingPunct="1">
              <a:lnSpc>
                <a:spcPct val="90000"/>
              </a:lnSpc>
            </a:pPr>
            <a:r>
              <a:rPr lang="en-US" altLang="JA-JP" sz="2800" dirty="0">
                <a:ea typeface="ＭＳ Ｐゴシック" panose="020B0600070205080204" pitchFamily="34" charset="-128"/>
              </a:rPr>
              <a:t>Full-size </a:t>
            </a:r>
            <a:r>
              <a:rPr lang="en-US" altLang="JA-JP" sz="2800" dirty="0" err="1">
                <a:ea typeface="ＭＳ Ｐゴシック" panose="020B0600070205080204" pitchFamily="34" charset="-128"/>
              </a:rPr>
              <a:t>linux</a:t>
            </a:r>
            <a:r>
              <a:rPr lang="en-US" altLang="ja-JP" sz="2800" dirty="0">
                <a:ea typeface="ＭＳ Ｐゴシック" panose="020B0600070205080204" pitchFamily="34" charset="-128"/>
              </a:rPr>
              <a:t> </a:t>
            </a:r>
            <a:r>
              <a:rPr lang="en-US" altLang="JA-JP" sz="2800" dirty="0">
                <a:ea typeface="ＭＳ Ｐゴシック" panose="020B0600070205080204" pitchFamily="34" charset="-128"/>
              </a:rPr>
              <a:t>server</a:t>
            </a:r>
            <a:endParaRPr lang="zh-CN" altLang="en-US" sz="2800" dirty="0">
              <a:ea typeface="ＭＳ Ｐゴシック" panose="020B0600070205080204" pitchFamily="34" charset="-128"/>
            </a:endParaRPr>
          </a:p>
          <a:p>
            <a:pPr lvl="1" eaLnBrk="1" hangingPunct="1">
              <a:lnSpc>
                <a:spcPct val="90000"/>
              </a:lnSpc>
            </a:pPr>
            <a:r>
              <a:rPr lang="en-US" altLang="JA-JP" sz="2400" dirty="0">
                <a:ea typeface="ＭＳ Ｐゴシック" panose="020B0600070205080204" pitchFamily="34" charset="-128"/>
              </a:rPr>
              <a:t>MySQL for database</a:t>
            </a:r>
          </a:p>
          <a:p>
            <a:pPr lvl="1" eaLnBrk="1" hangingPunct="1">
              <a:lnSpc>
                <a:spcPct val="90000"/>
              </a:lnSpc>
            </a:pPr>
            <a:r>
              <a:rPr lang="en-US" altLang="JA-JP" sz="2400" dirty="0">
                <a:ea typeface="ＭＳ Ｐゴシック" panose="020B0600070205080204" pitchFamily="34" charset="-128"/>
              </a:rPr>
              <a:t>HTTP </a:t>
            </a:r>
            <a:r>
              <a:rPr lang="en-US" altLang="JA-JP" sz="2400" dirty="0" err="1">
                <a:ea typeface="ＭＳ Ｐゴシック" panose="020B0600070205080204" pitchFamily="34" charset="-128"/>
              </a:rPr>
              <a:t>Restful</a:t>
            </a:r>
            <a:r>
              <a:rPr lang="en-US" altLang="JA-JP" sz="2400" dirty="0">
                <a:ea typeface="ＭＳ Ｐゴシック" panose="020B0600070205080204" pitchFamily="34" charset="-128"/>
              </a:rPr>
              <a:t> </a:t>
            </a:r>
            <a:r>
              <a:rPr lang="en-US" altLang="JA-JP" sz="2400" dirty="0" err="1">
                <a:ea typeface="ＭＳ Ｐゴシック" panose="020B0600070205080204" pitchFamily="34" charset="-128"/>
              </a:rPr>
              <a:t>api</a:t>
            </a:r>
            <a:endParaRPr lang="en-US" altLang="ja-JP" sz="2400" dirty="0">
              <a:ea typeface="ＭＳ Ｐゴシック" panose="020B0600070205080204" pitchFamily="34" charset="-128"/>
            </a:endParaRPr>
          </a:p>
          <a:p>
            <a:pPr lvl="1" eaLnBrk="1" hangingPunct="1">
              <a:lnSpc>
                <a:spcPct val="90000"/>
              </a:lnSpc>
            </a:pPr>
            <a:r>
              <a:rPr lang="en-US" altLang="JA-JP" sz="2400" dirty="0">
                <a:ea typeface="ＭＳ Ｐゴシック" panose="020B0600070205080204" pitchFamily="34" charset="-128"/>
              </a:rPr>
              <a:t>Sockets for </a:t>
            </a:r>
            <a:r>
              <a:rPr lang="en-US" altLang="ja-JP" sz="2400" dirty="0">
                <a:ea typeface="ＭＳ Ｐゴシック" panose="020B0600070205080204" pitchFamily="34" charset="-128"/>
              </a:rPr>
              <a:t>video transmitting</a:t>
            </a:r>
            <a:endParaRPr lang="en-US" altLang="JA-JP" sz="2400" dirty="0">
              <a:ea typeface="ＭＳ Ｐゴシック" panose="020B0600070205080204" pitchFamily="34" charset="-128"/>
            </a:endParaRPr>
          </a:p>
          <a:p>
            <a:pPr eaLnBrk="1" hangingPunct="1">
              <a:lnSpc>
                <a:spcPct val="90000"/>
              </a:lnSpc>
            </a:pPr>
            <a:r>
              <a:rPr lang="en-US" altLang="JA-JP" sz="2800" dirty="0">
                <a:ea typeface="ＭＳ Ｐゴシック" panose="020B0600070205080204" pitchFamily="34" charset="-128"/>
              </a:rPr>
              <a:t>Mobile </a:t>
            </a:r>
            <a:r>
              <a:rPr lang="en-US" altLang="ja-JP" sz="2800" dirty="0">
                <a:ea typeface="ＭＳ Ｐゴシック" panose="020B0600070205080204" pitchFamily="34" charset="-128"/>
              </a:rPr>
              <a:t>Device</a:t>
            </a:r>
          </a:p>
          <a:p>
            <a:pPr lvl="1" eaLnBrk="1" hangingPunct="1">
              <a:lnSpc>
                <a:spcPct val="90000"/>
              </a:lnSpc>
            </a:pPr>
            <a:r>
              <a:rPr lang="en-US" altLang="JA-JP" sz="2400" dirty="0">
                <a:ea typeface="ＭＳ Ｐゴシック" panose="020B0600070205080204" pitchFamily="34" charset="-128"/>
              </a:rPr>
              <a:t>Sending commands</a:t>
            </a:r>
          </a:p>
          <a:p>
            <a:pPr lvl="1" eaLnBrk="1" hangingPunct="1">
              <a:lnSpc>
                <a:spcPct val="90000"/>
              </a:lnSpc>
            </a:pPr>
            <a:r>
              <a:rPr lang="en-US" altLang="JA-JP" sz="2400" dirty="0">
                <a:ea typeface="ＭＳ Ｐゴシック" panose="020B0600070205080204" pitchFamily="34" charset="-128"/>
              </a:rPr>
              <a:t>Monitor sensors</a:t>
            </a:r>
            <a:r>
              <a:rPr lang="en-US" altLang="ja-JP" sz="2400" dirty="0">
                <a:ea typeface="ＭＳ Ｐゴシック" panose="020B0600070205080204" pitchFamily="34" charset="-128"/>
              </a:rPr>
              <a:t>' </a:t>
            </a:r>
            <a:r>
              <a:rPr lang="en-US" altLang="JA-JP" sz="2400" dirty="0">
                <a:ea typeface="ＭＳ Ｐゴシック" panose="020B0600070205080204" pitchFamily="34" charset="-128"/>
              </a:rPr>
              <a:t>status</a:t>
            </a:r>
          </a:p>
          <a:p>
            <a:pPr eaLnBrk="1" hangingPunct="1">
              <a:lnSpc>
                <a:spcPct val="90000"/>
              </a:lnSpc>
            </a:pPr>
            <a:endParaRPr lang="en-US" altLang="JA-JP" sz="2800" dirty="0">
              <a:ea typeface="ＭＳ Ｐゴシック" panose="020B0600070205080204" pitchFamily="34" charset="-128"/>
            </a:endParaRPr>
          </a:p>
        </p:txBody>
      </p:sp>
    </p:spTree>
    <p:extLst>
      <p:ext uri="{BB962C8B-B14F-4D97-AF65-F5344CB8AC3E}">
        <p14:creationId xmlns:p14="http://schemas.microsoft.com/office/powerpoint/2010/main" val="2618658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a:xfrm>
            <a:off x="1370912" y="-12446"/>
            <a:ext cx="7186612" cy="1143000"/>
          </a:xfrm>
        </p:spPr>
        <p:txBody>
          <a:bodyPr/>
          <a:lstStyle/>
          <a:p>
            <a:pPr eaLnBrk="1" hangingPunct="1"/>
            <a:r>
              <a:rPr lang="en-US" altLang="ja-JP" dirty="0" smtClean="0">
                <a:ea typeface="ＭＳ Ｐゴシック" panose="020B0600070205080204" pitchFamily="34" charset="-128"/>
              </a:rPr>
              <a:t>Design Overview</a:t>
            </a:r>
            <a:endParaRPr lang="en-US" altLang="ja-JP" dirty="0" smtClean="0">
              <a:ea typeface="ＭＳ Ｐゴシック" panose="020B0600070205080204" pitchFamily="34" charset="-128"/>
            </a:endParaRPr>
          </a:p>
        </p:txBody>
      </p:sp>
      <p:sp>
        <p:nvSpPr>
          <p:cNvPr id="8194" name="Rectangle 3"/>
          <p:cNvSpPr>
            <a:spLocks noGrp="1" noChangeArrowheads="1"/>
          </p:cNvSpPr>
          <p:nvPr>
            <p:ph type="body" idx="1"/>
          </p:nvPr>
        </p:nvSpPr>
        <p:spPr>
          <a:xfrm>
            <a:off x="1075816" y="3830776"/>
            <a:ext cx="6900603" cy="3071812"/>
          </a:xfrm>
        </p:spPr>
        <p:txBody>
          <a:bodyPr/>
          <a:lstStyle/>
          <a:p>
            <a:pPr lvl="1" eaLnBrk="1" hangingPunct="1">
              <a:lnSpc>
                <a:spcPct val="90000"/>
              </a:lnSpc>
            </a:pPr>
            <a:r>
              <a:rPr lang="en-US" altLang="JA-JP" sz="2400" dirty="0">
                <a:ea typeface="ＭＳ Ｐゴシック" panose="020B0600070205080204" pitchFamily="34" charset="-128"/>
              </a:rPr>
              <a:t>The code is written in C and has more than 4 threads.</a:t>
            </a:r>
            <a:endParaRPr lang="zh-CN" altLang="en-US" sz="2400" dirty="0">
              <a:ea typeface="ＭＳ Ｐゴシック" panose="020B0600070205080204" pitchFamily="34" charset="-128"/>
            </a:endParaRPr>
          </a:p>
          <a:p>
            <a:pPr lvl="1" eaLnBrk="1" hangingPunct="1">
              <a:lnSpc>
                <a:spcPct val="90000"/>
              </a:lnSpc>
            </a:pPr>
            <a:r>
              <a:rPr lang="en-US" altLang="JA-JP" sz="2400" dirty="0">
                <a:ea typeface="ＭＳ Ｐゴシック" panose="020B0600070205080204" pitchFamily="34" charset="-128"/>
              </a:rPr>
              <a:t>The </a:t>
            </a:r>
            <a:r>
              <a:rPr lang="en-US" altLang="ja-JP" sz="2400" dirty="0">
                <a:ea typeface="ＭＳ Ｐゴシック" panose="020B0600070205080204" pitchFamily="34" charset="-128"/>
              </a:rPr>
              <a:t>robotic </a:t>
            </a:r>
            <a:r>
              <a:rPr lang="en-US" altLang="JA-JP" sz="2400" dirty="0">
                <a:ea typeface="ＭＳ Ｐゴシック" panose="020B0600070205080204" pitchFamily="34" charset="-128"/>
              </a:rPr>
              <a:t>will </a:t>
            </a:r>
            <a:r>
              <a:rPr lang="en-US" altLang="ja-JP" sz="2400" dirty="0">
                <a:ea typeface="ＭＳ Ｐゴシック" panose="020B0600070205080204" pitchFamily="34" charset="-128"/>
              </a:rPr>
              <a:t>send/receive </a:t>
            </a:r>
            <a:r>
              <a:rPr lang="en-US" altLang="JA-JP" sz="2400" dirty="0">
                <a:ea typeface="ＭＳ Ｐゴシック" panose="020B0600070205080204" pitchFamily="34" charset="-128"/>
              </a:rPr>
              <a:t>commands/data </a:t>
            </a:r>
            <a:r>
              <a:rPr lang="en-US" altLang="ja-JP" sz="2400" dirty="0">
                <a:ea typeface="ＭＳ Ｐゴシック" panose="020B0600070205080204" pitchFamily="34" charset="-128"/>
              </a:rPr>
              <a:t>from </a:t>
            </a:r>
            <a:r>
              <a:rPr lang="en-US" altLang="JA-JP" sz="2400" dirty="0">
                <a:ea typeface="ＭＳ Ｐゴシック" panose="020B0600070205080204" pitchFamily="34" charset="-128"/>
              </a:rPr>
              <a:t>the </a:t>
            </a:r>
            <a:r>
              <a:rPr lang="en-US" altLang="ja-JP" sz="2400" dirty="0">
                <a:ea typeface="ＭＳ Ｐゴシック" panose="020B0600070205080204" pitchFamily="34" charset="-128"/>
              </a:rPr>
              <a:t>server </a:t>
            </a:r>
            <a:r>
              <a:rPr lang="en-US" altLang="JA-JP" sz="2400" dirty="0">
                <a:ea typeface="ＭＳ Ｐゴシック" panose="020B0600070205080204" pitchFamily="34" charset="-128"/>
              </a:rPr>
              <a:t>in </a:t>
            </a:r>
            <a:r>
              <a:rPr lang="en-US" altLang="ja-JP" sz="2400" dirty="0">
                <a:ea typeface="ＭＳ Ｐゴシック" panose="020B0600070205080204" pitchFamily="34" charset="-128"/>
              </a:rPr>
              <a:t>one thread.</a:t>
            </a:r>
          </a:p>
          <a:p>
            <a:pPr lvl="1" eaLnBrk="1" hangingPunct="1">
              <a:lnSpc>
                <a:spcPct val="90000"/>
              </a:lnSpc>
            </a:pPr>
            <a:r>
              <a:rPr lang="en-US" altLang="JA-JP" sz="2400" dirty="0">
                <a:ea typeface="ＭＳ Ｐゴシック" panose="020B0600070205080204" pitchFamily="34" charset="-128"/>
              </a:rPr>
              <a:t>We </a:t>
            </a:r>
            <a:r>
              <a:rPr lang="en-US" altLang="ja-JP" sz="2400" dirty="0">
                <a:ea typeface="ＭＳ Ｐゴシック" panose="020B0600070205080204" pitchFamily="34" charset="-128"/>
              </a:rPr>
              <a:t>have </a:t>
            </a:r>
            <a:r>
              <a:rPr lang="en-US" altLang="JA-JP" sz="2400" dirty="0">
                <a:ea typeface="ＭＳ Ｐゴシック" panose="020B0600070205080204" pitchFamily="34" charset="-128"/>
              </a:rPr>
              <a:t>separate </a:t>
            </a:r>
            <a:r>
              <a:rPr lang="en-US" altLang="ja-JP" sz="2400" dirty="0">
                <a:ea typeface="ＭＳ Ｐゴシック" panose="020B0600070205080204" pitchFamily="34" charset="-128"/>
              </a:rPr>
              <a:t>threads </a:t>
            </a:r>
            <a:r>
              <a:rPr lang="en-US" altLang="JA-JP" sz="2400" dirty="0">
                <a:ea typeface="ＭＳ Ｐゴシック" panose="020B0600070205080204" pitchFamily="34" charset="-128"/>
              </a:rPr>
              <a:t>for </a:t>
            </a:r>
            <a:r>
              <a:rPr lang="en-US" altLang="ja-JP" sz="2400" dirty="0">
                <a:ea typeface="ＭＳ Ｐゴシック" panose="020B0600070205080204" pitchFamily="34" charset="-128"/>
              </a:rPr>
              <a:t>reading each </a:t>
            </a:r>
            <a:r>
              <a:rPr lang="en-US" altLang="JA-JP" sz="2400" dirty="0">
                <a:ea typeface="ＭＳ Ｐゴシック" panose="020B0600070205080204" pitchFamily="34" charset="-128"/>
              </a:rPr>
              <a:t>sensor's </a:t>
            </a:r>
            <a:r>
              <a:rPr lang="en-US" altLang="ja-JP" sz="2400" dirty="0">
                <a:ea typeface="ＭＳ Ｐゴシック" panose="020B0600070205080204" pitchFamily="34" charset="-128"/>
              </a:rPr>
              <a:t>data </a:t>
            </a:r>
            <a:r>
              <a:rPr lang="en-US" altLang="JA-JP" sz="2400" dirty="0">
                <a:ea typeface="ＭＳ Ｐゴシック" panose="020B0600070205080204" pitchFamily="34" charset="-128"/>
              </a:rPr>
              <a:t>maintain the </a:t>
            </a:r>
            <a:r>
              <a:rPr lang="en-US" altLang="ja-JP" sz="2400" dirty="0">
                <a:ea typeface="ＭＳ Ｐゴシック" panose="020B0600070205080204" pitchFamily="34" charset="-128"/>
              </a:rPr>
              <a:t>flying </a:t>
            </a:r>
            <a:r>
              <a:rPr lang="en-US" altLang="JA-JP" sz="2400" dirty="0">
                <a:ea typeface="ＭＳ Ｐゴシック" panose="020B0600070205080204" pitchFamily="34" charset="-128"/>
              </a:rPr>
              <a:t>state.</a:t>
            </a:r>
            <a:endParaRPr lang="en-US" altLang="ja-JP" sz="2400" dirty="0">
              <a:ea typeface="ＭＳ Ｐゴシック" panose="020B0600070205080204" pitchFamily="34" charset="-128"/>
            </a:endParaRPr>
          </a:p>
          <a:p>
            <a:pPr lvl="1" eaLnBrk="1" hangingPunct="1">
              <a:lnSpc>
                <a:spcPct val="90000"/>
              </a:lnSpc>
            </a:pPr>
            <a:endParaRPr lang="en-US" altLang="JA-JP" sz="2400" dirty="0">
              <a:ea typeface="ＭＳ Ｐゴシック" panose="020B0600070205080204" pitchFamily="34" charset="-128"/>
            </a:endParaRPr>
          </a:p>
        </p:txBody>
      </p:sp>
      <p:sp>
        <p:nvSpPr>
          <p:cNvPr id="8195"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8196"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pic>
        <p:nvPicPr>
          <p:cNvPr id="8" name="图片 1" descr="software framework.png"/>
          <p:cNvPicPr>
            <a:picLocks noChangeAspect="1"/>
          </p:cNvPicPr>
          <p:nvPr/>
        </p:nvPicPr>
        <p:blipFill>
          <a:blip r:embed="rId3"/>
          <a:stretch>
            <a:fillRect/>
          </a:stretch>
        </p:blipFill>
        <p:spPr>
          <a:xfrm>
            <a:off x="1026112" y="1107040"/>
            <a:ext cx="7192673" cy="2411412"/>
          </a:xfrm>
          <a:prstGeom prst="rect">
            <a:avLst/>
          </a:prstGeom>
        </p:spPr>
      </p:pic>
    </p:spTree>
    <p:extLst>
      <p:ext uri="{BB962C8B-B14F-4D97-AF65-F5344CB8AC3E}">
        <p14:creationId xmlns:p14="http://schemas.microsoft.com/office/powerpoint/2010/main" val="3303612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architecture_diagram_2.png"/>
          <p:cNvPicPr>
            <a:picLocks noChangeAspect="1"/>
          </p:cNvPicPr>
          <p:nvPr/>
        </p:nvPicPr>
        <p:blipFill>
          <a:blip r:embed="rId3"/>
          <a:stretch>
            <a:fillRect/>
          </a:stretch>
        </p:blipFill>
        <p:spPr>
          <a:xfrm>
            <a:off x="521528" y="2312228"/>
            <a:ext cx="8445776" cy="3489092"/>
          </a:xfrm>
          <a:prstGeom prst="rect">
            <a:avLst/>
          </a:prstGeom>
        </p:spPr>
      </p:pic>
      <p:sp>
        <p:nvSpPr>
          <p:cNvPr id="8193" name="Rectangle 2"/>
          <p:cNvSpPr>
            <a:spLocks noGrp="1" noChangeArrowheads="1"/>
          </p:cNvSpPr>
          <p:nvPr>
            <p:ph type="title"/>
          </p:nvPr>
        </p:nvSpPr>
        <p:spPr/>
        <p:txBody>
          <a:bodyPr/>
          <a:lstStyle/>
          <a:p>
            <a:pPr eaLnBrk="1" hangingPunct="1"/>
            <a:r>
              <a:rPr lang="en-US" altLang="ja-JP" smtClean="0">
                <a:ea typeface="ＭＳ Ｐゴシック" panose="020B0600070205080204" pitchFamily="34" charset="-128"/>
              </a:rPr>
              <a:t>Design Overview: Technical Approach</a:t>
            </a:r>
          </a:p>
        </p:txBody>
      </p:sp>
      <p:sp>
        <p:nvSpPr>
          <p:cNvPr id="8194" name="Rectangle 3"/>
          <p:cNvSpPr>
            <a:spLocks noGrp="1" noChangeArrowheads="1"/>
          </p:cNvSpPr>
          <p:nvPr>
            <p:ph type="body" idx="1"/>
          </p:nvPr>
        </p:nvSpPr>
        <p:spPr/>
        <p:txBody>
          <a:bodyPr/>
          <a:lstStyle/>
          <a:p>
            <a:pPr eaLnBrk="1" hangingPunct="1">
              <a:lnSpc>
                <a:spcPct val="90000"/>
              </a:lnSpc>
            </a:pPr>
            <a:r>
              <a:rPr lang="en-US" altLang="ja-JP" sz="2800" dirty="0">
                <a:ea typeface="ＭＳ Ｐゴシック" panose="020B0600070205080204" pitchFamily="34" charset="-128"/>
              </a:rPr>
              <a:t>Detailed </a:t>
            </a:r>
            <a:r>
              <a:rPr lang="en-US" altLang="JA-JP" sz="2800" dirty="0">
                <a:ea typeface="ＭＳ Ｐゴシック" panose="020B0600070205080204" pitchFamily="34" charset="-128"/>
              </a:rPr>
              <a:t>Approach: software</a:t>
            </a:r>
            <a:endParaRPr lang="zh-CN" altLang="JA-JP" sz="2800" dirty="0">
              <a:ea typeface="ＭＳ Ｐゴシック" panose="020B0600070205080204" pitchFamily="34" charset="-128"/>
            </a:endParaRPr>
          </a:p>
          <a:p>
            <a:pPr lvl="1" eaLnBrk="1" hangingPunct="1">
              <a:lnSpc>
                <a:spcPct val="90000"/>
              </a:lnSpc>
            </a:pPr>
            <a:r>
              <a:rPr lang="en-US" altLang="ja-JP" sz="2400" dirty="0">
                <a:ea typeface="ＭＳ Ｐゴシック" panose="020B0600070205080204" pitchFamily="34" charset="-128"/>
              </a:rPr>
              <a:t>Main functionality</a:t>
            </a:r>
          </a:p>
        </p:txBody>
      </p:sp>
      <p:sp>
        <p:nvSpPr>
          <p:cNvPr id="8195"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8196"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2" name="文本框 1"/>
          <p:cNvSpPr txBox="1"/>
          <p:nvPr/>
        </p:nvSpPr>
        <p:spPr>
          <a:xfrm>
            <a:off x="2598738" y="5556250"/>
            <a:ext cx="3781569" cy="369332"/>
          </a:xfrm>
          <a:prstGeom prst="rect">
            <a:avLst/>
          </a:prstGeom>
        </p:spPr>
        <p:txBody>
          <a:bodyPr rtlCol="0">
            <a:spAutoFit/>
          </a:bodyPr>
          <a:lstStyle/>
          <a:p>
            <a:pPr algn="ctr"/>
            <a:r>
              <a:rPr lang="zh-CN" altLang="en-US">
                <a:latin typeface="ＭＳ Ｐゴシック"/>
              </a:rPr>
              <a:t>info</a:t>
            </a:r>
            <a:r>
              <a:rPr lang="en-US" altLang="zh-CN">
                <a:latin typeface="ＭＳ Ｐゴシック"/>
              </a:rPr>
              <a:t>rm</a:t>
            </a:r>
            <a:r>
              <a:rPr lang="en-US" altLang="zh-CN" dirty="0" err="1">
                <a:latin typeface="ＭＳ Ｐゴシック"/>
              </a:rPr>
              <a:t>ation</a:t>
            </a:r>
            <a:r>
              <a:rPr lang="zh-CN" altLang="en-US" dirty="0">
                <a:latin typeface="ＭＳ Ｐゴシック"/>
              </a:rPr>
              <a:t> </a:t>
            </a:r>
            <a:r>
              <a:rPr lang="en-US" altLang="zh-CN" dirty="0">
                <a:latin typeface="ＭＳ Ｐゴシック"/>
              </a:rPr>
              <a:t>transfer diagram</a:t>
            </a:r>
            <a:endParaRPr lang="zh-CN" altLang="en-US" dirty="0">
              <a:latin typeface="ＭＳ Ｐゴシック"/>
            </a:endParaRPr>
          </a:p>
        </p:txBody>
      </p:sp>
    </p:spTree>
    <p:extLst>
      <p:ext uri="{BB962C8B-B14F-4D97-AF65-F5344CB8AC3E}">
        <p14:creationId xmlns:p14="http://schemas.microsoft.com/office/powerpoint/2010/main" val="3511429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altLang="ja-JP" dirty="0" smtClean="0">
                <a:ea typeface="ＭＳ Ｐゴシック" panose="020B0600070205080204" pitchFamily="34" charset="-128"/>
              </a:rPr>
              <a:t>Design Overview: Technical Approach</a:t>
            </a:r>
          </a:p>
        </p:txBody>
      </p:sp>
      <p:sp>
        <p:nvSpPr>
          <p:cNvPr id="8194" name="Rectangle 3"/>
          <p:cNvSpPr>
            <a:spLocks noGrp="1" noChangeArrowheads="1"/>
          </p:cNvSpPr>
          <p:nvPr>
            <p:ph type="body" idx="1"/>
          </p:nvPr>
        </p:nvSpPr>
        <p:spPr/>
        <p:txBody>
          <a:bodyPr/>
          <a:lstStyle/>
          <a:p>
            <a:pPr eaLnBrk="1" hangingPunct="1">
              <a:lnSpc>
                <a:spcPct val="90000"/>
              </a:lnSpc>
            </a:pPr>
            <a:r>
              <a:rPr lang="en-US" altLang="ja-JP" sz="2800" dirty="0">
                <a:ea typeface="ＭＳ Ｐゴシック" panose="020B0600070205080204" pitchFamily="34" charset="-128"/>
              </a:rPr>
              <a:t>Detailed </a:t>
            </a:r>
            <a:r>
              <a:rPr lang="en-US" altLang="JA-JP" sz="2800" dirty="0">
                <a:ea typeface="ＭＳ Ｐゴシック" panose="020B0600070205080204" pitchFamily="34" charset="-128"/>
              </a:rPr>
              <a:t>Approach: software</a:t>
            </a:r>
            <a:endParaRPr lang="zh-CN" altLang="JA-JP" sz="2800" dirty="0">
              <a:ea typeface="ＭＳ Ｐゴシック" panose="020B0600070205080204" pitchFamily="34" charset="-128"/>
            </a:endParaRPr>
          </a:p>
          <a:p>
            <a:pPr lvl="1" eaLnBrk="1" hangingPunct="1">
              <a:lnSpc>
                <a:spcPct val="90000"/>
              </a:lnSpc>
            </a:pPr>
            <a:r>
              <a:rPr lang="en-US" altLang="ja-JP" sz="2400" dirty="0">
                <a:ea typeface="ＭＳ Ｐゴシック" panose="020B0600070205080204" pitchFamily="34" charset="-128"/>
              </a:rPr>
              <a:t>GPS navigation </a:t>
            </a:r>
          </a:p>
          <a:p>
            <a:pPr lvl="2" eaLnBrk="1" hangingPunct="1">
              <a:lnSpc>
                <a:spcPct val="90000"/>
              </a:lnSpc>
            </a:pPr>
            <a:r>
              <a:rPr lang="en-US" altLang="JA-JP" dirty="0">
                <a:ea typeface="ＭＳ Ｐゴシック" panose="020B0600070205080204" pitchFamily="34" charset="-128"/>
              </a:rPr>
              <a:t>Get Destination GPS from server</a:t>
            </a:r>
            <a:endParaRPr lang="en-US" altLang="ja-JP" dirty="0">
              <a:ea typeface="ＭＳ Ｐゴシック" panose="020B0600070205080204" pitchFamily="34" charset="-128"/>
            </a:endParaRPr>
          </a:p>
          <a:p>
            <a:pPr lvl="2" eaLnBrk="1" hangingPunct="1">
              <a:lnSpc>
                <a:spcPct val="90000"/>
              </a:lnSpc>
            </a:pPr>
            <a:r>
              <a:rPr lang="en-US" altLang="JA-JP" dirty="0">
                <a:solidFill>
                  <a:srgbClr val="000000"/>
                </a:solidFill>
                <a:latin typeface="Arial" charset="0"/>
                <a:ea typeface="ＭＳ Ｐゴシック" panose="020B0600070205080204" pitchFamily="34" charset="-128"/>
              </a:rPr>
              <a:t>From Adafruit</a:t>
            </a:r>
            <a:r>
              <a:rPr lang="en-US" altLang="ja-JP" dirty="0">
                <a:solidFill>
                  <a:srgbClr val="000000"/>
                </a:solidFill>
                <a:latin typeface="Arial" charset="0"/>
                <a:ea typeface="ＭＳ Ｐゴシック" panose="020B0600070205080204" pitchFamily="34" charset="-128"/>
              </a:rPr>
              <a:t> ultimate</a:t>
            </a:r>
            <a:r>
              <a:rPr lang="en-US" altLang="JA-JP" dirty="0">
                <a:solidFill>
                  <a:srgbClr val="000000"/>
                </a:solidFill>
                <a:latin typeface="Arial" charset="0"/>
                <a:ea typeface="ＭＳ Ｐゴシック" panose="020B0600070205080204" pitchFamily="34" charset="-128"/>
              </a:rPr>
              <a:t> </a:t>
            </a:r>
            <a:r>
              <a:rPr lang="en-US" altLang="ja-JP" dirty="0">
                <a:solidFill>
                  <a:srgbClr val="000000"/>
                </a:solidFill>
                <a:latin typeface="Arial" charset="0"/>
                <a:ea typeface="ＭＳ Ｐゴシック" panose="020B0600070205080204" pitchFamily="34" charset="-128"/>
              </a:rPr>
              <a:t>GPS </a:t>
            </a:r>
            <a:r>
              <a:rPr lang="en-US" altLang="JA-JP" dirty="0">
                <a:solidFill>
                  <a:srgbClr val="000000"/>
                </a:solidFill>
                <a:latin typeface="Arial" charset="0"/>
                <a:ea typeface="ＭＳ Ｐゴシック" panose="020B0600070205080204" pitchFamily="34" charset="-128"/>
              </a:rPr>
              <a:t>and </a:t>
            </a:r>
            <a:r>
              <a:rPr lang="en-US" altLang="ja-JP" dirty="0">
                <a:solidFill>
                  <a:srgbClr val="000000"/>
                </a:solidFill>
                <a:latin typeface="Arial" charset="0"/>
                <a:ea typeface="ＭＳ Ｐゴシック" panose="020B0600070205080204" pitchFamily="34" charset="-128"/>
              </a:rPr>
              <a:t>gyro </a:t>
            </a:r>
            <a:r>
              <a:rPr lang="en-US" altLang="JA-JP" dirty="0">
                <a:solidFill>
                  <a:srgbClr val="000000"/>
                </a:solidFill>
                <a:latin typeface="Arial" charset="0"/>
                <a:ea typeface="ＭＳ Ｐゴシック" panose="020B0600070205080204" pitchFamily="34" charset="-128"/>
              </a:rPr>
              <a:t>get </a:t>
            </a:r>
            <a:r>
              <a:rPr lang="en-US" altLang="ja-JP" dirty="0">
                <a:solidFill>
                  <a:srgbClr val="000000"/>
                </a:solidFill>
                <a:latin typeface="Arial" charset="0"/>
                <a:ea typeface="ＭＳ Ｐゴシック" panose="020B0600070205080204" pitchFamily="34" charset="-128"/>
              </a:rPr>
              <a:t>GPS </a:t>
            </a:r>
            <a:r>
              <a:rPr lang="en-US" altLang="JA-JP" dirty="0">
                <a:solidFill>
                  <a:srgbClr val="000000"/>
                </a:solidFill>
                <a:latin typeface="Arial" charset="0"/>
                <a:ea typeface="ＭＳ Ｐゴシック" panose="020B0600070205080204" pitchFamily="34" charset="-128"/>
              </a:rPr>
              <a:t>and </a:t>
            </a:r>
            <a:r>
              <a:rPr lang="en-US" altLang="ja-JP" dirty="0">
                <a:solidFill>
                  <a:srgbClr val="000000"/>
                </a:solidFill>
                <a:latin typeface="Arial" charset="0"/>
                <a:ea typeface="ＭＳ Ｐゴシック" panose="020B0600070205080204" pitchFamily="34" charset="-128"/>
              </a:rPr>
              <a:t>direction of </a:t>
            </a:r>
            <a:r>
              <a:rPr lang="en-US" altLang="JA-JP" dirty="0">
                <a:solidFill>
                  <a:srgbClr val="000000"/>
                </a:solidFill>
                <a:latin typeface="Arial" charset="0"/>
                <a:ea typeface="ＭＳ Ｐゴシック" panose="020B0600070205080204" pitchFamily="34" charset="-128"/>
              </a:rPr>
              <a:t>drone</a:t>
            </a:r>
          </a:p>
          <a:p>
            <a:pPr lvl="2" eaLnBrk="1" hangingPunct="1">
              <a:lnSpc>
                <a:spcPct val="90000"/>
              </a:lnSpc>
            </a:pPr>
            <a:r>
              <a:rPr lang="en-US" altLang="JA-JP" dirty="0">
                <a:ea typeface="ＭＳ Ｐゴシック" panose="020B0600070205080204" pitchFamily="34" charset="-128"/>
              </a:rPr>
              <a:t>Compute latitude and longitude distance separately</a:t>
            </a:r>
          </a:p>
        </p:txBody>
      </p:sp>
      <p:sp>
        <p:nvSpPr>
          <p:cNvPr id="8195"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8196"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pic>
        <p:nvPicPr>
          <p:cNvPr id="2" name="图片 1" descr="111.tiff"/>
          <p:cNvPicPr>
            <a:picLocks noChangeAspect="1"/>
          </p:cNvPicPr>
          <p:nvPr/>
        </p:nvPicPr>
        <p:blipFill>
          <a:blip r:embed="rId3"/>
          <a:stretch>
            <a:fillRect/>
          </a:stretch>
        </p:blipFill>
        <p:spPr>
          <a:xfrm>
            <a:off x="565565" y="4248366"/>
            <a:ext cx="7055967" cy="1447022"/>
          </a:xfrm>
          <a:prstGeom prst="rect">
            <a:avLst/>
          </a:prstGeom>
        </p:spPr>
      </p:pic>
    </p:spTree>
    <p:extLst>
      <p:ext uri="{BB962C8B-B14F-4D97-AF65-F5344CB8AC3E}">
        <p14:creationId xmlns:p14="http://schemas.microsoft.com/office/powerpoint/2010/main" val="3713647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altLang="ja-JP" dirty="0" smtClean="0">
                <a:ea typeface="ＭＳ Ｐゴシック" panose="020B0600070205080204" pitchFamily="34" charset="-128"/>
              </a:rPr>
              <a:t>Design Overview: Technical Approach</a:t>
            </a:r>
          </a:p>
        </p:txBody>
      </p:sp>
      <p:sp>
        <p:nvSpPr>
          <p:cNvPr id="8194" name="Rectangle 3"/>
          <p:cNvSpPr>
            <a:spLocks noGrp="1" noChangeArrowheads="1"/>
          </p:cNvSpPr>
          <p:nvPr>
            <p:ph type="body" idx="1"/>
          </p:nvPr>
        </p:nvSpPr>
        <p:spPr>
          <a:xfrm>
            <a:off x="457200" y="1600200"/>
            <a:ext cx="7687772" cy="903453"/>
          </a:xfrm>
        </p:spPr>
        <p:txBody>
          <a:bodyPr/>
          <a:lstStyle/>
          <a:p>
            <a:pPr eaLnBrk="1" hangingPunct="1">
              <a:lnSpc>
                <a:spcPct val="90000"/>
              </a:lnSpc>
            </a:pPr>
            <a:r>
              <a:rPr lang="en-US" altLang="JA-JP" sz="2800" dirty="0">
                <a:ea typeface="ＭＳ Ｐゴシック" panose="020B0600070205080204" pitchFamily="34" charset="-128"/>
              </a:rPr>
              <a:t>Detailed</a:t>
            </a:r>
            <a:r>
              <a:rPr lang="en-US" altLang="ja-JP" sz="2800" dirty="0">
                <a:ea typeface="ＭＳ Ｐゴシック" panose="020B0600070205080204" pitchFamily="34" charset="-128"/>
              </a:rPr>
              <a:t> </a:t>
            </a:r>
            <a:r>
              <a:rPr lang="en-US" altLang="JA-JP" sz="2800" dirty="0">
                <a:ea typeface="ＭＳ Ｐゴシック" panose="020B0600070205080204" pitchFamily="34" charset="-128"/>
              </a:rPr>
              <a:t>Approach: software</a:t>
            </a:r>
            <a:endParaRPr lang="zh-CN" altLang="JA-JP" sz="2800" dirty="0">
              <a:ea typeface="ＭＳ Ｐゴシック" panose="020B0600070205080204" pitchFamily="34" charset="-128"/>
            </a:endParaRPr>
          </a:p>
          <a:p>
            <a:pPr lvl="1" eaLnBrk="1" hangingPunct="1">
              <a:lnSpc>
                <a:spcPct val="90000"/>
              </a:lnSpc>
            </a:pPr>
            <a:r>
              <a:rPr lang="en-US" altLang="JA-JP" sz="2400" dirty="0">
                <a:ea typeface="ＭＳ Ｐゴシック" panose="020B0600070205080204" pitchFamily="34" charset="-128"/>
              </a:rPr>
              <a:t>Surf algorithm</a:t>
            </a:r>
            <a:endParaRPr lang="en-US" altLang="ja-JP" sz="2400" dirty="0">
              <a:ea typeface="ＭＳ Ｐゴシック" panose="020B0600070205080204" pitchFamily="34" charset="-128"/>
            </a:endParaRPr>
          </a:p>
          <a:p>
            <a:pPr lvl="2" eaLnBrk="1" hangingPunct="1">
              <a:lnSpc>
                <a:spcPct val="90000"/>
              </a:lnSpc>
            </a:pPr>
            <a:r>
              <a:rPr lang="en-US" altLang="JA-JP" dirty="0">
                <a:ea typeface="ＭＳ Ｐゴシック" panose="020B0600070205080204" pitchFamily="34" charset="-128"/>
              </a:rPr>
              <a:t>Using Hessian Matrix to find points of interests</a:t>
            </a:r>
          </a:p>
          <a:p>
            <a:pPr marL="914400" lvl="2" indent="0" eaLnBrk="1" hangingPunct="1">
              <a:lnSpc>
                <a:spcPct val="90000"/>
              </a:lnSpc>
              <a:buNone/>
            </a:pPr>
            <a:r>
              <a:rPr lang="en-US" altLang="zh-CN" dirty="0">
                <a:solidFill>
                  <a:srgbClr val="545454"/>
                </a:solidFill>
                <a:latin typeface="Times" charset="0"/>
                <a:ea typeface="ＭＳ Ｐゴシック" panose="020B0600070205080204" pitchFamily="34" charset="-128"/>
              </a:rPr>
              <a:t> </a:t>
            </a:r>
            <a:endParaRPr lang="en-US" altLang="ZH-CN" dirty="0">
              <a:solidFill>
                <a:srgbClr val="545454"/>
              </a:solidFill>
              <a:latin typeface="Times" charset="0"/>
              <a:ea typeface="ＭＳ Ｐゴシック" panose="020B0600070205080204" pitchFamily="34" charset="-128"/>
            </a:endParaRPr>
          </a:p>
        </p:txBody>
      </p:sp>
      <p:sp>
        <p:nvSpPr>
          <p:cNvPr id="8195"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8196"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2" name="文本框 1"/>
          <p:cNvSpPr txBox="1"/>
          <p:nvPr/>
        </p:nvSpPr>
        <p:spPr>
          <a:xfrm>
            <a:off x="1311580" y="2505974"/>
            <a:ext cx="4756150" cy="369332"/>
          </a:xfrm>
          <a:prstGeom prst="rect">
            <a:avLst/>
          </a:prstGeom>
        </p:spPr>
        <p:txBody>
          <a:bodyPr rtlCol="0">
            <a:spAutoFit/>
          </a:bodyPr>
          <a:lstStyle/>
          <a:p>
            <a:pPr marL="285750" indent="-285750">
              <a:buFont typeface="Arial" panose="020B0604020202020204" pitchFamily="34" charset="0"/>
              <a:buChar char="•"/>
            </a:pPr>
            <a:endParaRPr lang="zh-CN" altLang="en-US" dirty="0">
              <a:latin typeface="Arial"/>
              <a:cs typeface="Arial"/>
            </a:endParaRPr>
          </a:p>
        </p:txBody>
      </p:sp>
      <p:pic>
        <p:nvPicPr>
          <p:cNvPr id="8" name="图片 7" descr="image capture.png"/>
          <p:cNvPicPr>
            <a:picLocks noChangeAspect="1"/>
          </p:cNvPicPr>
          <p:nvPr/>
        </p:nvPicPr>
        <p:blipFill>
          <a:blip r:embed="rId3"/>
          <a:stretch>
            <a:fillRect/>
          </a:stretch>
        </p:blipFill>
        <p:spPr>
          <a:xfrm>
            <a:off x="920150" y="3738113"/>
            <a:ext cx="5244596" cy="2594014"/>
          </a:xfrm>
          <a:prstGeom prst="rect">
            <a:avLst/>
          </a:prstGeom>
        </p:spPr>
      </p:pic>
    </p:spTree>
    <p:extLst>
      <p:ext uri="{BB962C8B-B14F-4D97-AF65-F5344CB8AC3E}">
        <p14:creationId xmlns:p14="http://schemas.microsoft.com/office/powerpoint/2010/main" val="2379777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altLang="ja-JP" dirty="0" smtClean="0">
                <a:ea typeface="ＭＳ Ｐゴシック" panose="020B0600070205080204" pitchFamily="34" charset="-128"/>
              </a:rPr>
              <a:t>Design Overview: Technical Approach</a:t>
            </a:r>
          </a:p>
        </p:txBody>
      </p:sp>
      <p:sp>
        <p:nvSpPr>
          <p:cNvPr id="8194" name="Rectangle 3"/>
          <p:cNvSpPr>
            <a:spLocks noGrp="1" noChangeArrowheads="1"/>
          </p:cNvSpPr>
          <p:nvPr>
            <p:ph type="body" idx="1"/>
          </p:nvPr>
        </p:nvSpPr>
        <p:spPr>
          <a:xfrm>
            <a:off x="457200" y="1600200"/>
            <a:ext cx="7687772" cy="903453"/>
          </a:xfrm>
        </p:spPr>
        <p:txBody>
          <a:bodyPr/>
          <a:lstStyle/>
          <a:p>
            <a:pPr eaLnBrk="1" hangingPunct="1">
              <a:lnSpc>
                <a:spcPct val="90000"/>
              </a:lnSpc>
            </a:pPr>
            <a:r>
              <a:rPr lang="en-US" altLang="JA-JP" sz="2800" dirty="0">
                <a:ea typeface="ＭＳ Ｐゴシック" panose="020B0600070205080204" pitchFamily="34" charset="-128"/>
              </a:rPr>
              <a:t>Detailed</a:t>
            </a:r>
            <a:r>
              <a:rPr lang="en-US" altLang="ja-JP" sz="2800" dirty="0">
                <a:ea typeface="ＭＳ Ｐゴシック" panose="020B0600070205080204" pitchFamily="34" charset="-128"/>
              </a:rPr>
              <a:t> </a:t>
            </a:r>
            <a:r>
              <a:rPr lang="en-US" altLang="JA-JP" sz="2800" dirty="0">
                <a:ea typeface="ＭＳ Ｐゴシック" panose="020B0600070205080204" pitchFamily="34" charset="-128"/>
              </a:rPr>
              <a:t>Approach: software</a:t>
            </a:r>
            <a:endParaRPr lang="zh-CN" altLang="JA-JP" sz="2800" dirty="0">
              <a:ea typeface="ＭＳ Ｐゴシック" panose="020B0600070205080204" pitchFamily="34" charset="-128"/>
            </a:endParaRPr>
          </a:p>
          <a:p>
            <a:pPr lvl="1" eaLnBrk="1" hangingPunct="1">
              <a:lnSpc>
                <a:spcPct val="90000"/>
              </a:lnSpc>
            </a:pPr>
            <a:r>
              <a:rPr lang="en-US" altLang="JA-JP" sz="2400" dirty="0">
                <a:ea typeface="ＭＳ Ｐゴシック" panose="020B0600070205080204" pitchFamily="34" charset="-128"/>
              </a:rPr>
              <a:t>Surf algorithm</a:t>
            </a:r>
            <a:endParaRPr lang="en-US" altLang="ja-JP" sz="2400" dirty="0">
              <a:ea typeface="ＭＳ Ｐゴシック" panose="020B0600070205080204" pitchFamily="34" charset="-128"/>
            </a:endParaRPr>
          </a:p>
          <a:p>
            <a:pPr lvl="2" eaLnBrk="1" hangingPunct="1">
              <a:lnSpc>
                <a:spcPct val="90000"/>
              </a:lnSpc>
            </a:pPr>
            <a:r>
              <a:rPr lang="en-US" altLang="JA-JP" dirty="0">
                <a:ea typeface="ＭＳ Ｐゴシック" panose="020B0600070205080204" pitchFamily="34" charset="-128"/>
              </a:rPr>
              <a:t>Using Hessian Matrix to find points of interests</a:t>
            </a:r>
          </a:p>
          <a:p>
            <a:pPr lvl="2" eaLnBrk="1" hangingPunct="1">
              <a:lnSpc>
                <a:spcPct val="90000"/>
              </a:lnSpc>
            </a:pPr>
            <a:r>
              <a:rPr lang="en-US" altLang="JA-JP" dirty="0">
                <a:ea typeface="ＭＳ Ｐゴシック" panose="020B0600070205080204" pitchFamily="34" charset="-128"/>
              </a:rPr>
              <a:t>To speed up, using box filter to do approximates</a:t>
            </a:r>
            <a:endParaRPr lang="en-US" altLang="ja-JP" dirty="0">
              <a:ea typeface="ＭＳ Ｐゴシック" panose="020B0600070205080204" pitchFamily="34" charset="-128"/>
            </a:endParaRPr>
          </a:p>
          <a:p>
            <a:pPr lvl="2" eaLnBrk="1" hangingPunct="1">
              <a:lnSpc>
                <a:spcPct val="90000"/>
              </a:lnSpc>
            </a:pPr>
            <a:r>
              <a:rPr lang="en-US" altLang="ja-JP" dirty="0">
                <a:solidFill>
                  <a:srgbClr val="252525"/>
                </a:solidFill>
                <a:latin typeface="Arial" charset="0"/>
                <a:ea typeface="ＭＳ Ｐゴシック" panose="020B0600070205080204" pitchFamily="34" charset="-128"/>
              </a:rPr>
              <a:t>From </a:t>
            </a:r>
            <a:r>
              <a:rPr lang="en-US" altLang="ja-JP" dirty="0" err="1">
                <a:solidFill>
                  <a:srgbClr val="252525"/>
                </a:solidFill>
                <a:latin typeface="Arial" charset="0"/>
                <a:ea typeface="ＭＳ Ｐゴシック" panose="020B0600070205080204" pitchFamily="34" charset="-128"/>
              </a:rPr>
              <a:t>Haar</a:t>
            </a:r>
            <a:r>
              <a:rPr lang="en-US" altLang="ja-JP" dirty="0">
                <a:solidFill>
                  <a:srgbClr val="252525"/>
                </a:solidFill>
                <a:latin typeface="Arial" charset="0"/>
                <a:ea typeface="ＭＳ Ｐゴシック" panose="020B0600070205080204" pitchFamily="34" charset="-128"/>
              </a:rPr>
              <a:t> wavelet responses in both x- and y-directions get the orientation</a:t>
            </a:r>
            <a:endParaRPr lang="en-US" altLang="JA-JP" sz="2000" dirty="0">
              <a:ea typeface="ＭＳ Ｐゴシック" panose="020B0600070205080204" pitchFamily="34" charset="-128"/>
            </a:endParaRPr>
          </a:p>
          <a:p>
            <a:pPr lvl="2" eaLnBrk="1" hangingPunct="1">
              <a:lnSpc>
                <a:spcPct val="90000"/>
              </a:lnSpc>
            </a:pPr>
            <a:r>
              <a:rPr lang="en-US" altLang="zh-CN" dirty="0">
                <a:solidFill>
                  <a:srgbClr val="545454"/>
                </a:solidFill>
                <a:latin typeface="Arial" charset="0"/>
                <a:ea typeface="ＭＳ Ｐゴシック" panose="020B0600070205080204" pitchFamily="34" charset="-128"/>
              </a:rPr>
              <a:t>Compute vector inner product</a:t>
            </a:r>
            <a:endParaRPr lang="en-US" altLang="ja-JP" sz="2000" dirty="0">
              <a:solidFill>
                <a:srgbClr val="545454"/>
              </a:solidFill>
              <a:latin typeface="Arial" charset="0"/>
              <a:ea typeface="ＭＳ Ｐゴシック" panose="020B0600070205080204" pitchFamily="34" charset="-128"/>
            </a:endParaRPr>
          </a:p>
          <a:p>
            <a:pPr marL="914400" lvl="2" indent="0" eaLnBrk="1" hangingPunct="1">
              <a:lnSpc>
                <a:spcPct val="90000"/>
              </a:lnSpc>
              <a:buNone/>
            </a:pPr>
            <a:r>
              <a:rPr lang="en-US" altLang="ZH-CN" dirty="0">
                <a:solidFill>
                  <a:srgbClr val="545454"/>
                </a:solidFill>
                <a:ea typeface="ＭＳ Ｐゴシック" panose="020B0600070205080204" pitchFamily="34" charset="-128"/>
              </a:rPr>
              <a:t>to find the match point</a:t>
            </a:r>
            <a:endParaRPr lang="en-US" altLang="ZH-CN" sz="2000" dirty="0">
              <a:solidFill>
                <a:srgbClr val="545454"/>
              </a:solidFill>
              <a:ea typeface="ＭＳ Ｐゴシック" panose="020B0600070205080204" pitchFamily="34" charset="-128"/>
            </a:endParaRPr>
          </a:p>
        </p:txBody>
      </p:sp>
      <p:sp>
        <p:nvSpPr>
          <p:cNvPr id="8195"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8196"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2" name="文本框 1"/>
          <p:cNvSpPr txBox="1"/>
          <p:nvPr/>
        </p:nvSpPr>
        <p:spPr>
          <a:xfrm>
            <a:off x="1311580" y="2505974"/>
            <a:ext cx="4756150" cy="369332"/>
          </a:xfrm>
          <a:prstGeom prst="rect">
            <a:avLst/>
          </a:prstGeom>
        </p:spPr>
        <p:txBody>
          <a:bodyPr rtlCol="0">
            <a:spAutoFit/>
          </a:bodyPr>
          <a:lstStyle/>
          <a:p>
            <a:pPr marL="285750" indent="-285750">
              <a:buFont typeface="Arial" panose="020B0604020202020204" pitchFamily="34" charset="0"/>
              <a:buChar char="•"/>
            </a:pPr>
            <a:endParaRPr lang="zh-CN" altLang="en-US" dirty="0">
              <a:latin typeface="Arial"/>
              <a:cs typeface="Arial"/>
            </a:endParaRPr>
          </a:p>
        </p:txBody>
      </p:sp>
      <p:pic>
        <p:nvPicPr>
          <p:cNvPr id="3" name="图片 2" descr="surf_boxfilter.jpg"/>
          <p:cNvPicPr>
            <a:picLocks noChangeAspect="1"/>
          </p:cNvPicPr>
          <p:nvPr/>
        </p:nvPicPr>
        <p:blipFill>
          <a:blip r:embed="rId3"/>
          <a:stretch>
            <a:fillRect/>
          </a:stretch>
        </p:blipFill>
        <p:spPr>
          <a:xfrm>
            <a:off x="5573830" y="4687888"/>
            <a:ext cx="3122495" cy="1684671"/>
          </a:xfrm>
          <a:prstGeom prst="rect">
            <a:avLst/>
          </a:prstGeom>
        </p:spPr>
      </p:pic>
    </p:spTree>
    <p:extLst>
      <p:ext uri="{BB962C8B-B14F-4D97-AF65-F5344CB8AC3E}">
        <p14:creationId xmlns:p14="http://schemas.microsoft.com/office/powerpoint/2010/main" val="305068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altLang="ja-JP" smtClean="0">
                <a:ea typeface="ＭＳ Ｐゴシック" panose="020B0600070205080204" pitchFamily="34" charset="-128"/>
              </a:rPr>
              <a:t>Testing and Verification</a:t>
            </a:r>
          </a:p>
        </p:txBody>
      </p:sp>
      <p:sp>
        <p:nvSpPr>
          <p:cNvPr id="11266" name="Rectangle 3"/>
          <p:cNvSpPr>
            <a:spLocks noGrp="1" noChangeArrowheads="1"/>
          </p:cNvSpPr>
          <p:nvPr>
            <p:ph type="body" idx="1"/>
          </p:nvPr>
        </p:nvSpPr>
        <p:spPr/>
        <p:txBody>
          <a:bodyPr/>
          <a:lstStyle/>
          <a:p>
            <a:pPr eaLnBrk="1" hangingPunct="1"/>
            <a:r>
              <a:rPr lang="en-US" altLang="ja-JP" dirty="0">
                <a:ea typeface="ＭＳ Ｐゴシック" panose="020B0600070205080204" pitchFamily="34" charset="-128"/>
              </a:rPr>
              <a:t>Test and Verification Plan</a:t>
            </a:r>
          </a:p>
          <a:p>
            <a:pPr lvl="1" eaLnBrk="1" hangingPunct="1"/>
            <a:r>
              <a:rPr lang="en-US" altLang="JA-JP" dirty="0">
                <a:ea typeface="ＭＳ Ｐゴシック" panose="020B0600070205080204" pitchFamily="34" charset="-128"/>
              </a:rPr>
              <a:t>App </a:t>
            </a:r>
            <a:r>
              <a:rPr lang="en-US" altLang="JA-JP" dirty="0">
                <a:latin typeface="Arial" charset="0"/>
                <a:ea typeface="ＭＳ Ｐゴシック" panose="020B0600070205080204" pitchFamily="34" charset="-128"/>
              </a:rPr>
              <a:t>test bench</a:t>
            </a:r>
            <a:endParaRPr lang="en-US" altLang="ja-JP" dirty="0">
              <a:latin typeface="Arial" charset="0"/>
              <a:ea typeface="ＭＳ Ｐゴシック" panose="020B0600070205080204" pitchFamily="34" charset="-128"/>
            </a:endParaRPr>
          </a:p>
          <a:p>
            <a:pPr lvl="1" eaLnBrk="1" hangingPunct="1"/>
            <a:r>
              <a:rPr lang="en-US" altLang="ja-JP" dirty="0">
                <a:latin typeface="Arial" charset="0"/>
                <a:ea typeface="ＭＳ Ｐゴシック" panose="020B0600070205080204" pitchFamily="34" charset="-128"/>
              </a:rPr>
              <a:t>Drone stability test</a:t>
            </a:r>
            <a:endParaRPr lang="en-US" altLang="JA-JP" dirty="0">
              <a:latin typeface="Arial" charset="0"/>
              <a:ea typeface="ＭＳ Ｐゴシック" panose="020B0600070205080204" pitchFamily="34" charset="-128"/>
            </a:endParaRPr>
          </a:p>
          <a:p>
            <a:pPr lvl="1" eaLnBrk="1" hangingPunct="1"/>
            <a:r>
              <a:rPr lang="en-US" altLang="JA-JP" dirty="0">
                <a:ea typeface="ＭＳ Ｐゴシック" panose="020B0600070205080204" pitchFamily="34" charset="-128"/>
              </a:rPr>
              <a:t>IOT algorithm test</a:t>
            </a:r>
            <a:endParaRPr lang="en-US" altLang="ja-JP" dirty="0">
              <a:ea typeface="ＭＳ Ｐゴシック" panose="020B0600070205080204" pitchFamily="34" charset="-128"/>
            </a:endParaRPr>
          </a:p>
          <a:p>
            <a:pPr lvl="1" eaLnBrk="1" hangingPunct="1"/>
            <a:endParaRPr lang="en-US" altLang="JA-JP" dirty="0">
              <a:ea typeface="ＭＳ Ｐゴシック" panose="020B0600070205080204" pitchFamily="34"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altLang="ja-JP" dirty="0">
                <a:ea typeface="ＭＳ Ｐゴシック" panose="020B0600070205080204" pitchFamily="34" charset="-128"/>
              </a:rPr>
              <a:t>Future Plan</a:t>
            </a:r>
            <a:endParaRPr lang="zh-CN" altLang="ja-JP" dirty="0">
              <a:ea typeface="ＭＳ Ｐゴシック" panose="020B0600070205080204" pitchFamily="34" charset="-128"/>
            </a:endParaRPr>
          </a:p>
        </p:txBody>
      </p:sp>
      <p:sp>
        <p:nvSpPr>
          <p:cNvPr id="8194" name="Rectangle 3"/>
          <p:cNvSpPr>
            <a:spLocks noGrp="1" noChangeArrowheads="1"/>
          </p:cNvSpPr>
          <p:nvPr>
            <p:ph type="body" idx="1"/>
          </p:nvPr>
        </p:nvSpPr>
        <p:spPr/>
        <p:txBody>
          <a:bodyPr/>
          <a:lstStyle/>
          <a:p>
            <a:pPr eaLnBrk="1" hangingPunct="1">
              <a:lnSpc>
                <a:spcPct val="90000"/>
              </a:lnSpc>
            </a:pPr>
            <a:r>
              <a:rPr lang="en-US" altLang="JA-JP" sz="2800" dirty="0">
                <a:ea typeface="ＭＳ Ｐゴシック" panose="020B0600070205080204" pitchFamily="34" charset="-128"/>
              </a:rPr>
              <a:t>Solve the </a:t>
            </a:r>
            <a:r>
              <a:rPr lang="en-US" altLang="ja-JP" sz="2800" dirty="0">
                <a:ea typeface="ＭＳ Ｐゴシック" panose="020B0600070205080204" pitchFamily="34" charset="-128"/>
              </a:rPr>
              <a:t>i2c </a:t>
            </a:r>
            <a:r>
              <a:rPr lang="en-US" altLang="JA-JP" sz="2800" dirty="0">
                <a:ea typeface="ＭＳ Ｐゴシック" panose="020B0600070205080204" pitchFamily="34" charset="-128"/>
              </a:rPr>
              <a:t>bus freeze problem and fly the drone stably</a:t>
            </a:r>
            <a:r>
              <a:rPr lang="en-US" altLang="ja-JP" sz="2800" dirty="0">
                <a:ea typeface="ＭＳ Ｐゴシック" panose="020B0600070205080204" pitchFamily="34" charset="-128"/>
              </a:rPr>
              <a:t>;</a:t>
            </a:r>
            <a:endParaRPr lang="zh-CN" altLang="JA-JP" sz="2800" dirty="0">
              <a:ea typeface="ＭＳ Ｐゴシック" panose="020B0600070205080204" pitchFamily="34" charset="-128"/>
            </a:endParaRPr>
          </a:p>
          <a:p>
            <a:pPr eaLnBrk="1" hangingPunct="1">
              <a:lnSpc>
                <a:spcPct val="90000"/>
              </a:lnSpc>
            </a:pPr>
            <a:r>
              <a:rPr lang="en-US" altLang="JA-JP" sz="2800" dirty="0">
                <a:ea typeface="ＭＳ Ｐゴシック" panose="020B0600070205080204" pitchFamily="34" charset="-128"/>
              </a:rPr>
              <a:t>Improve our algorithm and </a:t>
            </a:r>
            <a:r>
              <a:rPr lang="en-US" altLang="ja-JP" sz="2800" dirty="0">
                <a:ea typeface="ＭＳ Ｐゴシック" panose="020B0600070205080204" pitchFamily="34" charset="-128"/>
              </a:rPr>
              <a:t>attach </a:t>
            </a:r>
            <a:r>
              <a:rPr lang="en-US" altLang="JA-JP" sz="2800" dirty="0">
                <a:ea typeface="ＭＳ Ｐゴシック" panose="020B0600070205080204" pitchFamily="34" charset="-128"/>
              </a:rPr>
              <a:t>GPS navigation to </a:t>
            </a:r>
            <a:r>
              <a:rPr lang="en-US" altLang="ja-JP" sz="2800" dirty="0">
                <a:ea typeface="ＭＳ Ｐゴシック" panose="020B0600070205080204" pitchFamily="34" charset="-128"/>
              </a:rPr>
              <a:t>the drone;</a:t>
            </a:r>
          </a:p>
          <a:p>
            <a:pPr eaLnBrk="1" hangingPunct="1">
              <a:lnSpc>
                <a:spcPct val="90000"/>
              </a:lnSpc>
            </a:pPr>
            <a:r>
              <a:rPr lang="en-US" altLang="JA-JP" sz="2800" dirty="0">
                <a:ea typeface="ＭＳ Ｐゴシック" panose="020B0600070205080204" pitchFamily="34" charset="-128"/>
              </a:rPr>
              <a:t>Fulfill and implement the object detection section to the drone.</a:t>
            </a:r>
            <a:endParaRPr lang="zh-CN" altLang="JA-JP" sz="2800" dirty="0">
              <a:ea typeface="ＭＳ Ｐゴシック" panose="020B0600070205080204" pitchFamily="34" charset="-128"/>
            </a:endParaRPr>
          </a:p>
          <a:p>
            <a:pPr eaLnBrk="1" hangingPunct="1">
              <a:lnSpc>
                <a:spcPct val="90000"/>
              </a:lnSpc>
            </a:pPr>
            <a:endParaRPr lang="en-US" altLang="ja-JP" sz="2800" dirty="0">
              <a:ea typeface="ＭＳ Ｐゴシック" panose="020B0600070205080204" pitchFamily="34" charset="-128"/>
            </a:endParaRPr>
          </a:p>
          <a:p>
            <a:pPr lvl="1" eaLnBrk="1" hangingPunct="1">
              <a:lnSpc>
                <a:spcPct val="90000"/>
              </a:lnSpc>
            </a:pPr>
            <a:endParaRPr lang="en-US" altLang="ja-JP" sz="2400" dirty="0">
              <a:ea typeface="ＭＳ Ｐゴシック" panose="020B0600070205080204" pitchFamily="34" charset="-128"/>
            </a:endParaRPr>
          </a:p>
        </p:txBody>
      </p:sp>
      <p:sp>
        <p:nvSpPr>
          <p:cNvPr id="8195"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8196"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Tree>
    <p:extLst>
      <p:ext uri="{BB962C8B-B14F-4D97-AF65-F5344CB8AC3E}">
        <p14:creationId xmlns:p14="http://schemas.microsoft.com/office/powerpoint/2010/main" val="3383757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p:nvPr>
        </p:nvSpPr>
        <p:spPr/>
        <p:txBody>
          <a:bodyPr/>
          <a:lstStyle/>
          <a:p>
            <a:pPr eaLnBrk="1" hangingPunct="1"/>
            <a:r>
              <a:rPr lang="en-US" altLang="ja-JP" dirty="0">
                <a:ea typeface="ＭＳ Ｐゴシック" panose="020B0600070205080204" pitchFamily="34" charset="-128"/>
              </a:rPr>
              <a:t>Mid-term Progress Presentation</a:t>
            </a:r>
            <a:endParaRPr lang="zh-CN" altLang="en-US" dirty="0">
              <a:ea typeface="ＭＳ Ｐゴシック" panose="020B0600070205080204" pitchFamily="34" charset="-128"/>
            </a:endParaRPr>
          </a:p>
        </p:txBody>
      </p:sp>
      <p:sp>
        <p:nvSpPr>
          <p:cNvPr id="5122" name="Rectangle 3"/>
          <p:cNvSpPr>
            <a:spLocks noGrp="1" noChangeArrowheads="1"/>
          </p:cNvSpPr>
          <p:nvPr>
            <p:ph type="body" idx="1"/>
          </p:nvPr>
        </p:nvSpPr>
        <p:spPr/>
        <p:txBody>
          <a:bodyPr/>
          <a:lstStyle/>
          <a:p>
            <a:pPr eaLnBrk="1" hangingPunct="1">
              <a:lnSpc>
                <a:spcPct val="90000"/>
              </a:lnSpc>
            </a:pPr>
            <a:r>
              <a:rPr lang="zh-CN" altLang="EN-US" sz="2800">
                <a:latin typeface="ＭＳ Ｐゴシック"/>
                <a:ea typeface="ＭＳ Ｐゴシック" panose="020B0600070205080204" pitchFamily="34" charset="-128"/>
              </a:rPr>
              <a:t>Background and Mission</a:t>
            </a:r>
            <a:endParaRPr lang="zh-CN" altLang="EN-US" sz="2800" dirty="0">
              <a:latin typeface="ＭＳ Ｐゴシック"/>
              <a:ea typeface="ＭＳ Ｐゴシック" panose="020B0600070205080204" pitchFamily="34" charset="-128"/>
            </a:endParaRPr>
          </a:p>
          <a:p>
            <a:pPr eaLnBrk="1" hangingPunct="1">
              <a:lnSpc>
                <a:spcPct val="90000"/>
              </a:lnSpc>
            </a:pPr>
            <a:r>
              <a:rPr lang="en-US" altLang="zh-CN" sz="2800" dirty="0">
                <a:latin typeface="ＭＳ Ｐゴシック"/>
                <a:ea typeface="ＭＳ Ｐゴシック" panose="020B0600070205080204" pitchFamily="34" charset="-128"/>
              </a:rPr>
              <a:t>Design</a:t>
            </a:r>
            <a:r>
              <a:rPr lang="zh-CN" altLang="en-US" sz="2800" dirty="0">
                <a:latin typeface="ＭＳ Ｐゴシック"/>
                <a:ea typeface="ＭＳ Ｐゴシック" panose="020B0600070205080204" pitchFamily="34" charset="-128"/>
              </a:rPr>
              <a:t> </a:t>
            </a:r>
            <a:r>
              <a:rPr lang="en-US" altLang="zh-CN" sz="2800" dirty="0">
                <a:latin typeface="ＭＳ Ｐゴシック"/>
                <a:ea typeface="ＭＳ Ｐゴシック" panose="020B0600070205080204" pitchFamily="34" charset="-128"/>
              </a:rPr>
              <a:t>Overview</a:t>
            </a:r>
            <a:endParaRPr lang="zh-CN" altLang="en-US" sz="2800" dirty="0">
              <a:latin typeface="ＭＳ Ｐゴシック"/>
              <a:ea typeface="ＭＳ Ｐゴシック" panose="020B0600070205080204" pitchFamily="34" charset="-128"/>
            </a:endParaRPr>
          </a:p>
          <a:p>
            <a:pPr eaLnBrk="1" hangingPunct="1">
              <a:lnSpc>
                <a:spcPct val="90000"/>
              </a:lnSpc>
            </a:pPr>
            <a:r>
              <a:rPr lang="en-US" altLang="zh-CN" sz="2800" dirty="0">
                <a:latin typeface="ＭＳ Ｐゴシック"/>
                <a:ea typeface="ＭＳ Ｐゴシック" panose="020B0600070205080204" pitchFamily="34" charset="-128"/>
              </a:rPr>
              <a:t>Technical</a:t>
            </a:r>
            <a:r>
              <a:rPr lang="zh-CN" altLang="en-US" sz="2800" dirty="0">
                <a:latin typeface="ＭＳ Ｐゴシック"/>
                <a:ea typeface="ＭＳ Ｐゴシック" panose="020B0600070205080204" pitchFamily="34" charset="-128"/>
              </a:rPr>
              <a:t> </a:t>
            </a:r>
            <a:r>
              <a:rPr lang="en-US" altLang="zh-CN" sz="2800" dirty="0">
                <a:latin typeface="ＭＳ Ｐゴシック"/>
                <a:ea typeface="ＭＳ Ｐゴシック" panose="020B0600070205080204" pitchFamily="34" charset="-128"/>
              </a:rPr>
              <a:t>Details</a:t>
            </a:r>
            <a:r>
              <a:rPr lang="zh-CN" altLang="EN-US" sz="2800">
                <a:latin typeface="ＭＳ Ｐゴシック"/>
                <a:ea typeface="ＭＳ Ｐゴシック" panose="020B0600070205080204" pitchFamily="34" charset="-128"/>
              </a:rPr>
              <a:t>:</a:t>
            </a:r>
            <a:endParaRPr lang="zh-CN" altLang="en-US" sz="2800" dirty="0">
              <a:latin typeface="ＭＳ Ｐゴシック"/>
              <a:ea typeface="ＭＳ Ｐゴシック" panose="020B0600070205080204" pitchFamily="34" charset="-128"/>
            </a:endParaRPr>
          </a:p>
          <a:p>
            <a:pPr marL="0" indent="0" eaLnBrk="1" hangingPunct="1">
              <a:lnSpc>
                <a:spcPct val="90000"/>
              </a:lnSpc>
              <a:buNone/>
            </a:pPr>
            <a:r>
              <a:rPr lang="zh-CN" altLang="EN-US" sz="2800" dirty="0">
                <a:latin typeface="ＭＳ Ｐゴシック"/>
                <a:ea typeface="ＭＳ Ｐゴシック" panose="020B0600070205080204" pitchFamily="34" charset="-128"/>
              </a:rPr>
              <a:t>   </a:t>
            </a:r>
            <a:r>
              <a:rPr lang="zh-CN" altLang="en-US" sz="2800" dirty="0">
                <a:latin typeface="ＭＳ Ｐゴシック"/>
                <a:ea typeface="ＭＳ Ｐゴシック" panose="020B0600070205080204" pitchFamily="34" charset="-128"/>
              </a:rPr>
              <a:t> </a:t>
            </a:r>
            <a:r>
              <a:rPr lang="en-US" altLang="zh-CN" sz="2800" dirty="0">
                <a:latin typeface="ＭＳ Ｐゴシック" charset="0"/>
                <a:ea typeface="ＭＳ Ｐゴシック" panose="020B0600070205080204" pitchFamily="34" charset="-128"/>
              </a:rPr>
              <a:t>a.</a:t>
            </a:r>
            <a:r>
              <a:rPr lang="zh-CN" altLang="en-US" sz="2800" dirty="0">
                <a:latin typeface="ＭＳ Ｐゴシック" charset="0"/>
                <a:ea typeface="ＭＳ Ｐゴシック" panose="020B0600070205080204" pitchFamily="34" charset="-128"/>
              </a:rPr>
              <a:t> </a:t>
            </a:r>
            <a:r>
              <a:rPr lang="en-US" altLang="zh-CN" sz="2800" dirty="0">
                <a:latin typeface="ＭＳ Ｐゴシック" charset="0"/>
                <a:ea typeface="ＭＳ Ｐゴシック" panose="020B0600070205080204" pitchFamily="34" charset="-128"/>
              </a:rPr>
              <a:t>Drone</a:t>
            </a:r>
            <a:r>
              <a:rPr lang="zh-CN" altLang="en-US" sz="2800" dirty="0">
                <a:latin typeface="ＭＳ Ｐゴシック" charset="0"/>
                <a:ea typeface="ＭＳ Ｐゴシック" panose="020B0600070205080204" pitchFamily="34" charset="-128"/>
              </a:rPr>
              <a:t> </a:t>
            </a:r>
            <a:r>
              <a:rPr lang="en-US" altLang="zh-CN" sz="2800" dirty="0">
                <a:latin typeface="ＭＳ Ｐゴシック" charset="0"/>
                <a:ea typeface="ＭＳ Ｐゴシック" panose="020B0600070205080204" pitchFamily="34" charset="-128"/>
              </a:rPr>
              <a:t>system</a:t>
            </a:r>
            <a:endParaRPr lang="zh-CN" altLang="en-US" sz="2800" dirty="0">
              <a:latin typeface="ＭＳ Ｐゴシック" charset="0"/>
              <a:ea typeface="ＭＳ Ｐゴシック" panose="020B0600070205080204" pitchFamily="34" charset="-128"/>
            </a:endParaRPr>
          </a:p>
          <a:p>
            <a:pPr marL="0" indent="0" eaLnBrk="1" hangingPunct="1">
              <a:lnSpc>
                <a:spcPct val="90000"/>
              </a:lnSpc>
              <a:buNone/>
            </a:pPr>
            <a:r>
              <a:rPr lang="zh-CN" altLang="en-US" sz="2800" dirty="0">
                <a:latin typeface="ＭＳ Ｐゴシック" charset="0"/>
                <a:ea typeface="ＭＳ Ｐゴシック" panose="020B0600070205080204" pitchFamily="34" charset="-128"/>
              </a:rPr>
              <a:t>    </a:t>
            </a:r>
            <a:r>
              <a:rPr lang="en-US" altLang="zh-CN" sz="2800" dirty="0">
                <a:latin typeface="ＭＳ Ｐゴシック" charset="0"/>
                <a:ea typeface="ＭＳ Ｐゴシック" panose="020B0600070205080204" pitchFamily="34" charset="-128"/>
              </a:rPr>
              <a:t>b.</a:t>
            </a:r>
            <a:r>
              <a:rPr lang="zh-CN" altLang="en-US" sz="2800" dirty="0">
                <a:latin typeface="ＭＳ Ｐゴシック" charset="0"/>
                <a:ea typeface="ＭＳ Ｐゴシック" panose="020B0600070205080204" pitchFamily="34" charset="-128"/>
              </a:rPr>
              <a:t> </a:t>
            </a:r>
            <a:r>
              <a:rPr lang="en-US" altLang="zh-CN" sz="2800" dirty="0">
                <a:latin typeface="ＭＳ Ｐゴシック" charset="0"/>
                <a:ea typeface="ＭＳ Ｐゴシック" panose="020B0600070205080204" pitchFamily="34" charset="-128"/>
              </a:rPr>
              <a:t>IOT</a:t>
            </a:r>
            <a:r>
              <a:rPr lang="zh-CN" altLang="en-US" sz="2800" dirty="0">
                <a:latin typeface="ＭＳ Ｐゴシック" charset="0"/>
                <a:ea typeface="ＭＳ Ｐゴシック" panose="020B0600070205080204" pitchFamily="34" charset="-128"/>
              </a:rPr>
              <a:t> </a:t>
            </a:r>
            <a:r>
              <a:rPr lang="en-US" altLang="zh-CN" sz="2800" dirty="0">
                <a:latin typeface="ＭＳ Ｐゴシック" charset="0"/>
                <a:ea typeface="ＭＳ Ｐゴシック" panose="020B0600070205080204" pitchFamily="34" charset="-128"/>
              </a:rPr>
              <a:t>functionality</a:t>
            </a:r>
            <a:endParaRPr lang="zh-CN" altLang="EN-US" sz="2800" dirty="0">
              <a:latin typeface="ＭＳ Ｐゴシック"/>
              <a:ea typeface="ＭＳ Ｐゴシック" panose="020B0600070205080204" pitchFamily="34" charset="-128"/>
            </a:endParaRPr>
          </a:p>
          <a:p>
            <a:pPr eaLnBrk="1" hangingPunct="1">
              <a:lnSpc>
                <a:spcPct val="90000"/>
              </a:lnSpc>
            </a:pPr>
            <a:r>
              <a:rPr lang="zh-CN" altLang="EN-US" sz="2800">
                <a:latin typeface="ＭＳ Ｐゴシック"/>
                <a:ea typeface="ＭＳ Ｐゴシック" panose="020B0600070205080204" pitchFamily="34" charset="-128"/>
              </a:rPr>
              <a:t>Tes</a:t>
            </a:r>
            <a:r>
              <a:rPr lang="en-US" altLang="zh-CN" sz="2800" dirty="0">
                <a:latin typeface="ＭＳ Ｐゴシック"/>
                <a:ea typeface="ＭＳ Ｐゴシック" panose="020B0600070205080204" pitchFamily="34" charset="-128"/>
              </a:rPr>
              <a:t>t &amp; V</a:t>
            </a:r>
            <a:r>
              <a:rPr lang="zh-CN" altLang="EN-US" sz="2800">
                <a:latin typeface="ＭＳ Ｐゴシック"/>
                <a:ea typeface="ＭＳ Ｐゴシック" panose="020B0600070205080204" pitchFamily="34" charset="-128"/>
              </a:rPr>
              <a:t>e</a:t>
            </a:r>
            <a:r>
              <a:rPr lang="en-US" altLang="zh-CN" sz="2800" dirty="0">
                <a:latin typeface="ＭＳ Ｐゴシック"/>
                <a:ea typeface="ＭＳ Ｐゴシック" panose="020B0600070205080204" pitchFamily="34" charset="-128"/>
              </a:rPr>
              <a:t>rific</a:t>
            </a:r>
            <a:r>
              <a:rPr lang="zh-CN" altLang="EN-US" sz="2800">
                <a:latin typeface="ＭＳ Ｐゴシック"/>
                <a:ea typeface="ＭＳ Ｐゴシック" panose="020B0600070205080204" pitchFamily="34" charset="-128"/>
              </a:rPr>
              <a:t>at</a:t>
            </a:r>
            <a:r>
              <a:rPr lang="en-US" altLang="zh-CN" sz="2800" dirty="0">
                <a:latin typeface="ＭＳ Ｐゴシック"/>
                <a:ea typeface="ＭＳ Ｐゴシック" panose="020B0600070205080204" pitchFamily="34" charset="-128"/>
              </a:rPr>
              <a:t>ion</a:t>
            </a:r>
            <a:endParaRPr lang="zh-CN" altLang="en-US" sz="2800" dirty="0">
              <a:latin typeface="ＭＳ Ｐゴシック"/>
              <a:ea typeface="ＭＳ Ｐゴシック" panose="020B0600070205080204" pitchFamily="34" charset="-128"/>
            </a:endParaRPr>
          </a:p>
          <a:p>
            <a:pPr eaLnBrk="1" hangingPunct="1">
              <a:lnSpc>
                <a:spcPct val="90000"/>
              </a:lnSpc>
            </a:pPr>
            <a:r>
              <a:rPr lang="en-US" altLang="zh-CN" sz="2800" dirty="0">
                <a:latin typeface="ＭＳ Ｐゴシック"/>
                <a:ea typeface="ＭＳ Ｐゴシック" panose="020B0600070205080204" pitchFamily="34" charset="-128"/>
              </a:rPr>
              <a:t>Future </a:t>
            </a:r>
            <a:r>
              <a:rPr lang="zh-CN" altLang="EN-US" sz="2800">
                <a:latin typeface="ＭＳ Ｐゴシック"/>
                <a:ea typeface="ＭＳ Ｐゴシック" panose="020B0600070205080204" pitchFamily="34" charset="-128"/>
              </a:rPr>
              <a:t>Plan</a:t>
            </a:r>
            <a:endParaRPr lang="zh-CN" altLang="EN-US" sz="2800" dirty="0">
              <a:latin typeface="ＭＳ Ｐゴシック"/>
              <a:ea typeface="ＭＳ Ｐゴシック" panose="020B0600070205080204" pitchFamily="34" charset="-128"/>
            </a:endParaRPr>
          </a:p>
          <a:p>
            <a:pPr eaLnBrk="1" hangingPunct="1">
              <a:lnSpc>
                <a:spcPct val="90000"/>
              </a:lnSpc>
            </a:pPr>
            <a:r>
              <a:rPr lang="zh-CN" altLang="EN-US" sz="2800">
                <a:latin typeface="ＭＳ Ｐゴシック"/>
                <a:ea typeface="ＭＳ Ｐゴシック" panose="020B0600070205080204" pitchFamily="34" charset="-128"/>
              </a:rPr>
              <a:t>Team </a:t>
            </a:r>
            <a:r>
              <a:rPr lang="en-US" altLang="zh-CN" sz="2800" dirty="0">
                <a:latin typeface="ＭＳ Ｐゴシック"/>
                <a:ea typeface="ＭＳ Ｐゴシック" panose="020B0600070205080204" pitchFamily="34" charset="-128"/>
              </a:rPr>
              <a:t>Responsibility &amp; Reference Resource</a:t>
            </a:r>
            <a:endParaRPr lang="zh-CN" altLang="EN-US" sz="2800" dirty="0">
              <a:latin typeface="ＭＳ Ｐゴシック"/>
              <a:ea typeface="ＭＳ Ｐゴシック" panose="020B0600070205080204" pitchFamily="34" charset="-128"/>
            </a:endParaRPr>
          </a:p>
          <a:p>
            <a:pPr marL="0" indent="0" eaLnBrk="1" hangingPunct="1">
              <a:lnSpc>
                <a:spcPct val="90000"/>
              </a:lnSpc>
              <a:buNone/>
            </a:pPr>
            <a:r>
              <a:rPr lang="zh-CN" altLang="EN-US" sz="2800" dirty="0">
                <a:latin typeface="ＭＳ Ｐゴシック"/>
                <a:ea typeface="ＭＳ Ｐゴシック" panose="020B0600070205080204" pitchFamily="34" charset="-128"/>
              </a:rPr>
              <a:t>     </a:t>
            </a:r>
            <a:endParaRPr lang="zh-CN" altLang="en-US" sz="2800" dirty="0">
              <a:latin typeface="ＭＳ Ｐゴシック"/>
              <a:ea typeface="ＭＳ Ｐゴシック" panose="020B0600070205080204" pitchFamily="34" charset="-128"/>
            </a:endParaRPr>
          </a:p>
          <a:p>
            <a:pPr eaLnBrk="1" hangingPunct="1">
              <a:lnSpc>
                <a:spcPct val="90000"/>
              </a:lnSpc>
            </a:pPr>
            <a:endParaRPr lang="zh-CN" altLang="EN-US" sz="2800" dirty="0">
              <a:latin typeface="ＭＳ Ｐゴシック"/>
              <a:ea typeface="ＭＳ Ｐゴシック" panose="020B0600070205080204" pitchFamily="34" charset="-128"/>
            </a:endParaRPr>
          </a:p>
        </p:txBody>
      </p:sp>
      <p:sp>
        <p:nvSpPr>
          <p:cNvPr id="5123"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5124"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altLang="ja-JP" dirty="0">
                <a:ea typeface="ＭＳ Ｐゴシック" panose="020B0600070205080204" pitchFamily="34" charset="-128"/>
              </a:rPr>
              <a:t>Future Plan</a:t>
            </a:r>
            <a:endParaRPr lang="zh-CN" altLang="en-US" dirty="0">
              <a:ea typeface="ＭＳ Ｐゴシック" panose="020B0600070205080204" pitchFamily="34" charset="-128"/>
            </a:endParaRPr>
          </a:p>
        </p:txBody>
      </p:sp>
      <p:sp>
        <p:nvSpPr>
          <p:cNvPr id="8194" name="Rectangle 3"/>
          <p:cNvSpPr>
            <a:spLocks noGrp="1" noChangeArrowheads="1"/>
          </p:cNvSpPr>
          <p:nvPr>
            <p:ph type="body" idx="1"/>
          </p:nvPr>
        </p:nvSpPr>
        <p:spPr/>
        <p:txBody>
          <a:bodyPr/>
          <a:lstStyle/>
          <a:p>
            <a:pPr eaLnBrk="1" hangingPunct="1">
              <a:lnSpc>
                <a:spcPct val="90000"/>
              </a:lnSpc>
            </a:pPr>
            <a:r>
              <a:rPr lang="en-US" altLang="ja-JP" sz="2800" dirty="0">
                <a:ea typeface="ＭＳ Ｐゴシック" panose="020B0600070205080204" pitchFamily="34" charset="-128"/>
              </a:rPr>
              <a:t>Detailed </a:t>
            </a:r>
            <a:r>
              <a:rPr lang="en-US" altLang="JA-JP" sz="2800" dirty="0">
                <a:ea typeface="ＭＳ Ｐゴシック" panose="020B0600070205080204" pitchFamily="34" charset="-128"/>
              </a:rPr>
              <a:t>Approach:</a:t>
            </a:r>
            <a:r>
              <a:rPr lang="en-US" altLang="ja-JP" sz="2800" dirty="0">
                <a:ea typeface="ＭＳ Ｐゴシック" panose="020B0600070205080204" pitchFamily="34" charset="-128"/>
              </a:rPr>
              <a:t> </a:t>
            </a:r>
          </a:p>
        </p:txBody>
      </p:sp>
      <p:sp>
        <p:nvSpPr>
          <p:cNvPr id="8195"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8196"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pic>
        <p:nvPicPr>
          <p:cNvPr id="4" name="Picture 3" descr="Tracking Framework.png"/>
          <p:cNvPicPr>
            <a:picLocks noChangeAspect="1"/>
          </p:cNvPicPr>
          <p:nvPr/>
        </p:nvPicPr>
        <p:blipFill>
          <a:blip r:embed="rId3"/>
          <a:stretch>
            <a:fillRect/>
          </a:stretch>
        </p:blipFill>
        <p:spPr>
          <a:xfrm>
            <a:off x="1646238" y="1498600"/>
            <a:ext cx="7587045" cy="5088834"/>
          </a:xfrm>
          <a:prstGeom prst="rect">
            <a:avLst/>
          </a:prstGeom>
        </p:spPr>
      </p:pic>
    </p:spTree>
    <p:extLst>
      <p:ext uri="{BB962C8B-B14F-4D97-AF65-F5344CB8AC3E}">
        <p14:creationId xmlns:p14="http://schemas.microsoft.com/office/powerpoint/2010/main" val="638982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idx="1"/>
          </p:nvPr>
        </p:nvSpPr>
        <p:spPr/>
        <p:txBody>
          <a:bodyPr/>
          <a:lstStyle/>
          <a:p>
            <a:pPr eaLnBrk="1" hangingPunct="1"/>
            <a:endParaRPr lang="zh-CN" altLang="en-US" dirty="0">
              <a:ea typeface="ＭＳ Ｐゴシック" panose="020B0600070205080204" pitchFamily="34" charset="-128"/>
            </a:endParaRPr>
          </a:p>
          <a:p>
            <a:pPr eaLnBrk="1" hangingPunct="1"/>
            <a:endParaRPr lang="ja-JP" altLang="en-US" dirty="0">
              <a:ea typeface="ＭＳ Ｐゴシック" panose="020B0600070205080204" pitchFamily="34" charset="-128"/>
            </a:endParaRPr>
          </a:p>
          <a:p>
            <a:pPr marL="0" indent="0" algn="ctr" eaLnBrk="1" hangingPunct="1">
              <a:buNone/>
            </a:pPr>
            <a:r>
              <a:rPr lang="en-US" altLang="JA-JP" sz="4400" dirty="0">
                <a:ea typeface="ＭＳ Ｐゴシック" panose="020B0600070205080204" pitchFamily="34" charset="-128"/>
              </a:rPr>
              <a:t>Thank you! </a:t>
            </a:r>
          </a:p>
          <a:p>
            <a:pPr eaLnBrk="1" hangingPunct="1"/>
            <a:endParaRPr lang="en-US" altLang="ja-JP" dirty="0">
              <a:ea typeface="ＭＳ Ｐゴシック" panose="020B0600070205080204" pitchFamily="34" charset="-12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pPr eaLnBrk="1" hangingPunct="1"/>
            <a:r>
              <a:rPr lang="en-US" altLang="ja-JP" smtClean="0">
                <a:ea typeface="ＭＳ Ｐゴシック" panose="020B0600070205080204" pitchFamily="34" charset="-128"/>
              </a:rPr>
              <a:t>Team and Responsibilities</a:t>
            </a:r>
          </a:p>
        </p:txBody>
      </p:sp>
      <p:sp>
        <p:nvSpPr>
          <p:cNvPr id="12290" name="Rectangle 3"/>
          <p:cNvSpPr>
            <a:spLocks noGrp="1" noChangeArrowheads="1"/>
          </p:cNvSpPr>
          <p:nvPr>
            <p:ph type="body" idx="1"/>
          </p:nvPr>
        </p:nvSpPr>
        <p:spPr/>
        <p:txBody>
          <a:bodyPr/>
          <a:lstStyle/>
          <a:p>
            <a:pPr lvl="1" eaLnBrk="1" hangingPunct="1"/>
            <a:r>
              <a:rPr lang="en-US" altLang="JA-JP" sz="2000" dirty="0">
                <a:ea typeface="ＭＳ Ｐゴシック" panose="020B0600070205080204" pitchFamily="34" charset="-128"/>
              </a:rPr>
              <a:t>Peidong Chen</a:t>
            </a:r>
            <a:r>
              <a:rPr lang="en-US" altLang="JA-JP" sz="2000" dirty="0">
                <a:ea typeface="ＭＳ Ｐゴシック" panose="020B0600070205080204" pitchFamily="34" charset="-128"/>
              </a:rPr>
              <a:t>: </a:t>
            </a:r>
            <a:r>
              <a:rPr lang="en-US" altLang="ja-JP" sz="2000" dirty="0">
                <a:ea typeface="ＭＳ Ｐゴシック" panose="020B0600070205080204" pitchFamily="34" charset="-128"/>
              </a:rPr>
              <a:t>Server side API design, Edison side function programming with multi-threads</a:t>
            </a:r>
            <a:r>
              <a:rPr lang="en-US" altLang="ja-JP" sz="2000" dirty="0">
                <a:latin typeface="Arial" charset="0"/>
                <a:ea typeface="ＭＳ Ｐゴシック" panose="020B0600070205080204" pitchFamily="34" charset="-128"/>
              </a:rPr>
              <a:t>, camera images uploading and server side detection.</a:t>
            </a:r>
            <a:endParaRPr lang="zh-CN" altLang="ja-JP" sz="2000" dirty="0">
              <a:solidFill>
                <a:srgbClr val="222222"/>
              </a:solidFill>
              <a:latin typeface="Arial" charset="0"/>
              <a:ea typeface="ＭＳ Ｐゴシック" panose="020B0600070205080204" pitchFamily="34" charset="-128"/>
            </a:endParaRPr>
          </a:p>
          <a:p>
            <a:pPr lvl="1" eaLnBrk="1" hangingPunct="1"/>
            <a:r>
              <a:rPr lang="en-US" altLang="JA-JP" sz="2000" dirty="0">
                <a:ea typeface="ＭＳ Ｐゴシック" panose="020B0600070205080204" pitchFamily="34" charset="-128"/>
              </a:rPr>
              <a:t>Yang </a:t>
            </a:r>
            <a:r>
              <a:rPr lang="en-US" altLang="JA-JP" sz="2000" dirty="0" err="1">
                <a:ea typeface="ＭＳ Ｐゴシック" panose="020B0600070205080204" pitchFamily="34" charset="-128"/>
              </a:rPr>
              <a:t>Yang</a:t>
            </a:r>
            <a:r>
              <a:rPr lang="en-US" altLang="JA-JP" sz="2000" dirty="0">
                <a:ea typeface="ＭＳ Ｐゴシック" panose="020B0600070205080204" pitchFamily="34" charset="-128"/>
              </a:rPr>
              <a:t>:</a:t>
            </a:r>
            <a:r>
              <a:rPr lang="en-US" altLang="ja-JP" sz="2000" dirty="0">
                <a:ea typeface="ＭＳ Ｐゴシック" panose="020B0600070205080204" pitchFamily="34" charset="-128"/>
              </a:rPr>
              <a:t> </a:t>
            </a:r>
            <a:r>
              <a:rPr lang="en-US" altLang="JA-JP" sz="2000" dirty="0">
                <a:ea typeface="ＭＳ Ｐゴシック" panose="020B0600070205080204" pitchFamily="34" charset="-128"/>
              </a:rPr>
              <a:t>IOS app, GPS navigation, figure </a:t>
            </a:r>
            <a:r>
              <a:rPr lang="en-US" altLang="ja-JP" sz="2000" dirty="0">
                <a:ea typeface="ＭＳ Ｐゴシック" panose="020B0600070205080204" pitchFamily="34" charset="-128"/>
              </a:rPr>
              <a:t>object </a:t>
            </a:r>
            <a:r>
              <a:rPr lang="en-US" altLang="JA-JP" sz="2000" dirty="0">
                <a:ea typeface="ＭＳ Ｐゴシック" panose="020B0600070205080204" pitchFamily="34" charset="-128"/>
              </a:rPr>
              <a:t>detection</a:t>
            </a:r>
            <a:r>
              <a:rPr lang="en-US" altLang="ja-JP" sz="2000" dirty="0">
                <a:ea typeface="ＭＳ Ｐゴシック" panose="020B0600070205080204" pitchFamily="34" charset="-128"/>
              </a:rPr>
              <a:t>, </a:t>
            </a:r>
            <a:r>
              <a:rPr lang="en-US" altLang="ja-JP" sz="2000" dirty="0">
                <a:latin typeface="Arial" charset="0"/>
                <a:ea typeface="ＭＳ Ｐゴシック" panose="020B0600070205080204" pitchFamily="34" charset="-128"/>
              </a:rPr>
              <a:t>Edison side function programming</a:t>
            </a:r>
            <a:endParaRPr lang="en-US" altLang="JA-JP" sz="2000" dirty="0">
              <a:latin typeface="Arial" charset="0"/>
              <a:ea typeface="ＭＳ Ｐゴシック" panose="020B0600070205080204" pitchFamily="34" charset="-128"/>
            </a:endParaRPr>
          </a:p>
          <a:p>
            <a:pPr lvl="1" eaLnBrk="1" hangingPunct="1"/>
            <a:r>
              <a:rPr lang="en-US" altLang="JA-JP" sz="2000" dirty="0">
                <a:ea typeface="ＭＳ Ｐゴシック" panose="020B0600070205080204" pitchFamily="34" charset="-128"/>
              </a:rPr>
              <a:t>Jiayu</a:t>
            </a:r>
            <a:r>
              <a:rPr lang="en-US" altLang="JA-JP" sz="2000" dirty="0">
                <a:ea typeface="ＭＳ Ｐゴシック" panose="020B0600070205080204" pitchFamily="34" charset="-128"/>
              </a:rPr>
              <a:t> </a:t>
            </a:r>
            <a:r>
              <a:rPr lang="en-US" altLang="JA-JP" sz="2000" dirty="0">
                <a:ea typeface="ＭＳ Ｐゴシック" panose="020B0600070205080204" pitchFamily="34" charset="-128"/>
              </a:rPr>
              <a:t>Guo: 3D printing; build the </a:t>
            </a:r>
            <a:r>
              <a:rPr lang="en-US" altLang="ja-JP" sz="2000" dirty="0">
                <a:ea typeface="ＭＳ Ｐゴシック" panose="020B0600070205080204" pitchFamily="34" charset="-128"/>
              </a:rPr>
              <a:t>drone; GPS/ultrasonic </a:t>
            </a:r>
            <a:r>
              <a:rPr lang="en-US" altLang="JA-JP" sz="2000" dirty="0">
                <a:ea typeface="ＭＳ Ｐゴシック" panose="020B0600070205080204" pitchFamily="34" charset="-128"/>
              </a:rPr>
              <a:t>setup; test the drone</a:t>
            </a:r>
            <a:r>
              <a:rPr lang="en-US" altLang="ja-JP" sz="2000" dirty="0">
                <a:ea typeface="ＭＳ Ｐゴシック" panose="020B0600070205080204" pitchFamily="34" charset="-128"/>
              </a:rPr>
              <a:t> </a:t>
            </a:r>
            <a:endParaRPr lang="en-US" altLang="JA-JP" sz="2000" dirty="0">
              <a:ea typeface="ＭＳ Ｐゴシック" panose="020B0600070205080204" pitchFamily="34" charset="-128"/>
            </a:endParaRPr>
          </a:p>
          <a:p>
            <a:pPr lvl="1" eaLnBrk="1" hangingPunct="1"/>
            <a:r>
              <a:rPr lang="en-US" altLang="JA-JP" sz="2000" dirty="0">
                <a:ea typeface="ＭＳ Ｐゴシック" panose="020B0600070205080204" pitchFamily="34" charset="-128"/>
              </a:rPr>
              <a:t>Yitian</a:t>
            </a:r>
            <a:r>
              <a:rPr lang="en-US" altLang="JA-JP" sz="2000" dirty="0">
                <a:ea typeface="ＭＳ Ｐゴシック" panose="020B0600070205080204" pitchFamily="34" charset="-128"/>
              </a:rPr>
              <a:t> Hu: </a:t>
            </a:r>
            <a:r>
              <a:rPr lang="en-US" altLang="ja-JP" sz="2000" dirty="0">
                <a:ea typeface="ＭＳ Ｐゴシック" panose="020B0600070205080204" pitchFamily="34" charset="-128"/>
              </a:rPr>
              <a:t>3D </a:t>
            </a:r>
            <a:r>
              <a:rPr lang="en-US" altLang="JA-JP" sz="2000" dirty="0">
                <a:ea typeface="ＭＳ Ｐゴシック" panose="020B0600070205080204" pitchFamily="34" charset="-128"/>
              </a:rPr>
              <a:t>printing</a:t>
            </a:r>
            <a:r>
              <a:rPr lang="en-US" altLang="ja-JP" sz="2000" dirty="0">
                <a:ea typeface="ＭＳ Ｐゴシック" panose="020B0600070205080204" pitchFamily="34" charset="-128"/>
              </a:rPr>
              <a:t>; </a:t>
            </a:r>
            <a:r>
              <a:rPr lang="en-US" altLang="JA-JP" sz="2000" dirty="0">
                <a:ea typeface="ＭＳ Ｐゴシック" panose="020B0600070205080204" pitchFamily="34" charset="-128"/>
              </a:rPr>
              <a:t>build </a:t>
            </a:r>
            <a:r>
              <a:rPr lang="en-US" altLang="ja-JP" sz="2000" dirty="0">
                <a:ea typeface="ＭＳ Ｐゴシック" panose="020B0600070205080204" pitchFamily="34" charset="-128"/>
              </a:rPr>
              <a:t>the </a:t>
            </a:r>
            <a:r>
              <a:rPr lang="en-US" altLang="JA-JP" sz="2000" dirty="0">
                <a:ea typeface="ＭＳ Ｐゴシック" panose="020B0600070205080204" pitchFamily="34" charset="-128"/>
              </a:rPr>
              <a:t>drone </a:t>
            </a:r>
            <a:r>
              <a:rPr lang="en-US" altLang="ja-JP" sz="2000" dirty="0">
                <a:ea typeface="ＭＳ Ｐゴシック" panose="020B0600070205080204" pitchFamily="34" charset="-128"/>
              </a:rPr>
              <a:t>and</a:t>
            </a:r>
            <a:r>
              <a:rPr lang="en-US" altLang="JA-JP" sz="2000" dirty="0">
                <a:ea typeface="ＭＳ Ｐゴシック" panose="020B0600070205080204" pitchFamily="34" charset="-128"/>
              </a:rPr>
              <a:t> </a:t>
            </a:r>
            <a:r>
              <a:rPr lang="en-US" altLang="ja-JP" sz="2000" dirty="0">
                <a:ea typeface="ＭＳ Ｐゴシック" panose="020B0600070205080204" pitchFamily="34" charset="-128"/>
              </a:rPr>
              <a:t>set </a:t>
            </a:r>
            <a:r>
              <a:rPr lang="en-US" altLang="JA-JP" sz="2000" dirty="0">
                <a:ea typeface="ＭＳ Ｐゴシック" panose="020B0600070205080204" pitchFamily="34" charset="-128"/>
              </a:rPr>
              <a:t>up</a:t>
            </a:r>
            <a:r>
              <a:rPr lang="en-US" altLang="ja-JP" sz="2000" dirty="0">
                <a:ea typeface="ＭＳ Ｐゴシック" panose="020B0600070205080204" pitchFamily="34" charset="-128"/>
              </a:rPr>
              <a:t> </a:t>
            </a:r>
            <a:r>
              <a:rPr lang="en-US" altLang="JA-JP" sz="2000" dirty="0">
                <a:ea typeface="ＭＳ Ｐゴシック" panose="020B0600070205080204" pitchFamily="34" charset="-128"/>
              </a:rPr>
              <a:t>sensors and</a:t>
            </a:r>
            <a:r>
              <a:rPr lang="en-US" altLang="ja-JP" sz="2000" dirty="0">
                <a:ea typeface="ＭＳ Ｐゴシック" panose="020B0600070205080204" pitchFamily="34" charset="-128"/>
              </a:rPr>
              <a:t> </a:t>
            </a:r>
            <a:r>
              <a:rPr lang="en-US" altLang="JA-JP" sz="2000" dirty="0">
                <a:ea typeface="ＭＳ Ｐゴシック" panose="020B0600070205080204" pitchFamily="34" charset="-128"/>
              </a:rPr>
              <a:t>processor </a:t>
            </a:r>
            <a:r>
              <a:rPr lang="en-US" altLang="ja-JP" sz="2000" dirty="0">
                <a:ea typeface="ＭＳ Ｐゴシック" panose="020B0600070205080204" pitchFamily="34" charset="-128"/>
              </a:rPr>
              <a:t>boards</a:t>
            </a:r>
            <a:r>
              <a:rPr lang="en-US" altLang="JA-JP" sz="2000" dirty="0">
                <a:ea typeface="ＭＳ Ｐゴシック" panose="020B0600070205080204" pitchFamily="34" charset="-128"/>
              </a:rPr>
              <a:t>; </a:t>
            </a:r>
            <a:r>
              <a:rPr lang="en-US" altLang="ja-JP" sz="2000" dirty="0">
                <a:ea typeface="ＭＳ Ｐゴシック" panose="020B0600070205080204" pitchFamily="34" charset="-128"/>
              </a:rPr>
              <a:t>read</a:t>
            </a:r>
            <a:r>
              <a:rPr lang="en-US" altLang="JA-JP" sz="2000" dirty="0">
                <a:ea typeface="ＭＳ Ｐゴシック" panose="020B0600070205080204" pitchFamily="34" charset="-128"/>
              </a:rPr>
              <a:t> </a:t>
            </a:r>
            <a:r>
              <a:rPr lang="en-US" altLang="ja-JP" sz="2000" dirty="0">
                <a:ea typeface="ＭＳ Ｐゴシック" panose="020B0600070205080204" pitchFamily="34" charset="-128"/>
              </a:rPr>
              <a:t>9-dof </a:t>
            </a:r>
            <a:r>
              <a:rPr lang="en-US" altLang="JA-JP" sz="2000" dirty="0">
                <a:ea typeface="ＭＳ Ｐゴシック" panose="020B0600070205080204" pitchFamily="34" charset="-128"/>
              </a:rPr>
              <a:t>MPU9250 </a:t>
            </a:r>
            <a:r>
              <a:rPr lang="en-US" altLang="ja-JP" sz="2000" dirty="0">
                <a:ea typeface="ＭＳ Ｐゴシック" panose="020B0600070205080204" pitchFamily="34" charset="-128"/>
              </a:rPr>
              <a:t>sensor </a:t>
            </a:r>
            <a:r>
              <a:rPr lang="en-US" altLang="JA-JP" sz="2000" dirty="0">
                <a:ea typeface="ＭＳ Ｐゴシック" panose="020B0600070205080204" pitchFamily="34" charset="-128"/>
              </a:rPr>
              <a:t>and</a:t>
            </a:r>
            <a:r>
              <a:rPr lang="en-US" altLang="ja-JP" sz="2000" dirty="0">
                <a:ea typeface="ＭＳ Ｐゴシック" panose="020B0600070205080204" pitchFamily="34" charset="-128"/>
              </a:rPr>
              <a:t> </a:t>
            </a:r>
            <a:r>
              <a:rPr lang="en-US" altLang="JA-JP" sz="2000" dirty="0">
                <a:ea typeface="ＭＳ Ｐゴシック" panose="020B0600070205080204" pitchFamily="34" charset="-128"/>
              </a:rPr>
              <a:t>get </a:t>
            </a:r>
            <a:r>
              <a:rPr lang="en-US" altLang="ja-JP" sz="2000" dirty="0">
                <a:ea typeface="ＭＳ Ｐゴシック" panose="020B0600070205080204" pitchFamily="34" charset="-128"/>
              </a:rPr>
              <a:t>sensor </a:t>
            </a:r>
            <a:r>
              <a:rPr lang="en-US" altLang="JA-JP" sz="2000" dirty="0">
                <a:ea typeface="ＭＳ Ｐゴシック" panose="020B0600070205080204" pitchFamily="34" charset="-128"/>
              </a:rPr>
              <a:t>fusion </a:t>
            </a:r>
            <a:r>
              <a:rPr lang="en-US" altLang="ja-JP" sz="2000" dirty="0">
                <a:ea typeface="ＭＳ Ｐゴシック" panose="020B0600070205080204" pitchFamily="34" charset="-128"/>
              </a:rPr>
              <a:t>data</a:t>
            </a:r>
            <a:endParaRPr lang="en-US" altLang="JA-JP" sz="1800" dirty="0">
              <a:ea typeface="ＭＳ Ｐゴシック" panose="020B0600070205080204" pitchFamily="34" charset="-12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US" altLang="ja-JP" smtClean="0">
                <a:ea typeface="ＭＳ Ｐゴシック" panose="020B0600070205080204" pitchFamily="34" charset="-128"/>
              </a:rPr>
              <a:t>Resources and References</a:t>
            </a:r>
          </a:p>
        </p:txBody>
      </p:sp>
      <p:sp>
        <p:nvSpPr>
          <p:cNvPr id="13314" name="Rectangle 3"/>
          <p:cNvSpPr>
            <a:spLocks noGrp="1" noChangeArrowheads="1"/>
          </p:cNvSpPr>
          <p:nvPr>
            <p:ph type="body" idx="1"/>
          </p:nvPr>
        </p:nvSpPr>
        <p:spPr/>
        <p:txBody>
          <a:bodyPr/>
          <a:lstStyle/>
          <a:p>
            <a:pPr eaLnBrk="1" hangingPunct="1"/>
            <a:r>
              <a:rPr lang="en-US" altLang="zh-CN" dirty="0">
                <a:latin typeface="ＭＳ Ｐゴシック" charset="0"/>
                <a:ea typeface="ＭＳ Ｐゴシック" panose="020B0600070205080204" pitchFamily="34" charset="-128"/>
                <a:hlinkClick r:id="rId3"/>
              </a:rPr>
              <a:t>https://github.com/peidong/drone</a:t>
            </a:r>
            <a:endParaRPr lang="zh-CN" altLang="en-US" dirty="0">
              <a:latin typeface="ＭＳ Ｐゴシック" charset="0"/>
              <a:ea typeface="ＭＳ Ｐゴシック" panose="020B0600070205080204" pitchFamily="34" charset="-128"/>
            </a:endParaRPr>
          </a:p>
          <a:p>
            <a:pPr eaLnBrk="1" hangingPunct="1"/>
            <a:r>
              <a:rPr lang="en-US" altLang="zh-CN" sz="2400" dirty="0">
                <a:latin typeface="ＭＳ Ｐゴシック" charset="0"/>
                <a:ea typeface="ＭＳ Ｐゴシック" panose="020B0600070205080204" pitchFamily="34" charset="-128"/>
              </a:rPr>
              <a:t>An efficient orientation filter for inertial and inertial/magnetic sensor arrays</a:t>
            </a:r>
            <a:endParaRPr lang="en-US" altLang="zh-CN" dirty="0">
              <a:latin typeface="ＭＳ Ｐゴシック" charset="0"/>
              <a:ea typeface="ＭＳ Ｐゴシック" panose="020B0600070205080204" pitchFamily="34" charset="-128"/>
            </a:endParaRPr>
          </a:p>
          <a:p>
            <a:pPr marL="0" indent="0" eaLnBrk="1" hangingPunct="1">
              <a:buNone/>
            </a:pPr>
            <a:r>
              <a:rPr lang="en-US" altLang="ZH-CN" sz="2400" dirty="0">
                <a:latin typeface="ＭＳ Ｐゴシック" charset="0"/>
                <a:ea typeface="ＭＳ Ｐゴシック" panose="020B0600070205080204" pitchFamily="34" charset="-128"/>
              </a:rPr>
              <a:t>     </a:t>
            </a:r>
            <a:r>
              <a:rPr lang="en-US" altLang="ZH-CN" sz="1800" dirty="0">
                <a:latin typeface="ＭＳ Ｐゴシック" charset="0"/>
                <a:ea typeface="ＭＳ Ｐゴシック" panose="020B0600070205080204" pitchFamily="34" charset="-128"/>
              </a:rPr>
              <a:t>Sebastian O.H. </a:t>
            </a:r>
            <a:r>
              <a:rPr lang="en-US" altLang="ZH-CN" sz="1800" dirty="0" err="1">
                <a:latin typeface="ＭＳ Ｐゴシック" charset="0"/>
                <a:ea typeface="ＭＳ Ｐゴシック" panose="020B0600070205080204" pitchFamily="34" charset="-128"/>
              </a:rPr>
              <a:t>Madgwick</a:t>
            </a:r>
            <a:r>
              <a:rPr lang="en-US" altLang="ZH-CN" sz="1800" dirty="0">
                <a:latin typeface="ＭＳ Ｐゴシック" charset="0"/>
                <a:ea typeface="ＭＳ Ｐゴシック" panose="020B0600070205080204" pitchFamily="34" charset="-128"/>
              </a:rPr>
              <a:t> April 30, 2010</a:t>
            </a:r>
          </a:p>
          <a:p>
            <a:pPr eaLnBrk="1" hangingPunct="1"/>
            <a:endParaRPr lang="zh-CN" altLang="en-US" dirty="0">
              <a:latin typeface="ＭＳ Ｐゴシック" charset="0"/>
              <a:ea typeface="ＭＳ Ｐゴシック" panose="020B0600070205080204" pitchFamily="34" charset="-128"/>
            </a:endParaRPr>
          </a:p>
          <a:p>
            <a:pPr eaLnBrk="1" hangingPunct="1"/>
            <a:endParaRPr lang="en-US" altLang="zh-CN" dirty="0">
              <a:latin typeface="ＭＳ Ｐゴシック" charset="0"/>
              <a:ea typeface="ＭＳ Ｐゴシック"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p:nvPr>
        </p:nvSpPr>
        <p:spPr/>
        <p:txBody>
          <a:bodyPr/>
          <a:lstStyle/>
          <a:p>
            <a:pPr eaLnBrk="1" hangingPunct="1"/>
            <a:r>
              <a:rPr lang="en-US" altLang="ja-JP" dirty="0">
                <a:ea typeface="ＭＳ Ｐゴシック" panose="020B0600070205080204" pitchFamily="34" charset="-128"/>
              </a:rPr>
              <a:t>Product Development Mission Background: Flying nodes </a:t>
            </a:r>
            <a:endParaRPr lang="zh-CN" altLang="en-US" dirty="0">
              <a:ea typeface="ＭＳ Ｐゴシック" panose="020B0600070205080204" pitchFamily="34" charset="-128"/>
            </a:endParaRPr>
          </a:p>
        </p:txBody>
      </p:sp>
      <p:sp>
        <p:nvSpPr>
          <p:cNvPr id="5122" name="Rectangle 3"/>
          <p:cNvSpPr>
            <a:spLocks noGrp="1" noChangeArrowheads="1"/>
          </p:cNvSpPr>
          <p:nvPr>
            <p:ph type="body" idx="1"/>
          </p:nvPr>
        </p:nvSpPr>
        <p:spPr>
          <a:xfrm>
            <a:off x="457200" y="1632048"/>
            <a:ext cx="8229600" cy="4525963"/>
          </a:xfrm>
        </p:spPr>
        <p:txBody>
          <a:bodyPr/>
          <a:lstStyle/>
          <a:p>
            <a:pPr eaLnBrk="1" hangingPunct="1">
              <a:lnSpc>
                <a:spcPct val="90000"/>
              </a:lnSpc>
            </a:pPr>
            <a:r>
              <a:rPr lang="en-US" altLang="JA-JP" sz="2800" dirty="0">
                <a:ea typeface="ＭＳ Ｐゴシック" panose="020B0600070205080204" pitchFamily="34" charset="-128"/>
              </a:rPr>
              <a:t>Flying hotspot (</a:t>
            </a:r>
            <a:r>
              <a:rPr lang="en-US" altLang="ja-JP" sz="2800" dirty="0">
                <a:ea typeface="ＭＳ Ｐゴシック" panose="020B0600070205080204" pitchFamily="34" charset="-128"/>
              </a:rPr>
              <a:t>agriculture)</a:t>
            </a:r>
            <a:endParaRPr lang="en-US" altLang="zh-CN" sz="2800" dirty="0">
              <a:latin typeface="Arial" charset="0"/>
              <a:ea typeface="ＭＳ Ｐゴシック" panose="020B0600070205080204" pitchFamily="34" charset="-128"/>
            </a:endParaRPr>
          </a:p>
          <a:p>
            <a:pPr eaLnBrk="1" hangingPunct="1">
              <a:lnSpc>
                <a:spcPct val="90000"/>
              </a:lnSpc>
            </a:pPr>
            <a:r>
              <a:rPr lang="en-US" altLang="JA-JP" sz="2800" dirty="0">
                <a:ea typeface="ＭＳ Ｐゴシック" panose="020B0600070205080204" pitchFamily="34" charset="-128"/>
              </a:rPr>
              <a:t>Logistics ( Amazon </a:t>
            </a:r>
            <a:r>
              <a:rPr lang="en-US" altLang="JA-JP" sz="2800" dirty="0">
                <a:latin typeface="Arial" charset="0"/>
                <a:ea typeface="ＭＳ Ｐゴシック" panose="020B0600070205080204" pitchFamily="34" charset="-128"/>
              </a:rPr>
              <a:t>delivery</a:t>
            </a:r>
            <a:r>
              <a:rPr lang="en-US" altLang="ja-JP" sz="2800" dirty="0">
                <a:latin typeface="Arial" charset="0"/>
                <a:ea typeface="ＭＳ Ｐゴシック" panose="020B0600070205080204" pitchFamily="34" charset="-128"/>
              </a:rPr>
              <a:t>) </a:t>
            </a:r>
            <a:endParaRPr lang="en-US" altLang="JA-JP" sz="2800" dirty="0">
              <a:latin typeface="Arial" charset="0"/>
              <a:ea typeface="ＭＳ Ｐゴシック" panose="020B0600070205080204" pitchFamily="34" charset="-128"/>
            </a:endParaRPr>
          </a:p>
          <a:p>
            <a:pPr eaLnBrk="1" hangingPunct="1">
              <a:lnSpc>
                <a:spcPct val="90000"/>
              </a:lnSpc>
            </a:pPr>
            <a:r>
              <a:rPr lang="en-US" altLang="ja-JP" sz="2800" dirty="0">
                <a:latin typeface="Arial" charset="0"/>
                <a:ea typeface="ＭＳ Ｐゴシック" panose="020B0600070205080204" pitchFamily="34" charset="-128"/>
              </a:rPr>
              <a:t>Real-time Traffic&amp; security monitoring</a:t>
            </a:r>
          </a:p>
        </p:txBody>
      </p:sp>
      <p:sp>
        <p:nvSpPr>
          <p:cNvPr id="5123"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5124"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2" name="TextBox 1"/>
          <p:cNvSpPr txBox="1"/>
          <p:nvPr/>
        </p:nvSpPr>
        <p:spPr>
          <a:xfrm>
            <a:off x="744268" y="3864634"/>
            <a:ext cx="2743200" cy="646331"/>
          </a:xfrm>
          <a:prstGeom prst="rect">
            <a:avLst/>
          </a:prstGeom>
        </p:spPr>
        <p:txBody>
          <a:bodyPr rtlCol="0">
            <a:spAutoFit/>
          </a:bodyPr>
          <a:lstStyle/>
          <a:p>
            <a:pPr algn="ctr"/>
            <a:endParaRPr lang="en-US" dirty="0">
              <a:latin typeface="Arial" charset="0"/>
            </a:endParaRPr>
          </a:p>
          <a:p>
            <a:pPr algn="ctr"/>
            <a:endParaRPr lang="en-US" dirty="0"/>
          </a:p>
        </p:txBody>
      </p:sp>
      <p:sp>
        <p:nvSpPr>
          <p:cNvPr id="3" name="TextBox 2"/>
          <p:cNvSpPr txBox="1"/>
          <p:nvPr/>
        </p:nvSpPr>
        <p:spPr>
          <a:xfrm>
            <a:off x="1263706" y="3413673"/>
            <a:ext cx="5376807" cy="369332"/>
          </a:xfrm>
          <a:prstGeom prst="rect">
            <a:avLst/>
          </a:prstGeom>
        </p:spPr>
        <p:txBody>
          <a:bodyPr rtlCol="0">
            <a:spAutoFit/>
          </a:bodyPr>
          <a:lstStyle/>
          <a:p>
            <a:pPr algn="ctr"/>
            <a:endParaRPr lang="en-US" dirty="0">
              <a:latin typeface="Arial" charset="0"/>
            </a:endParaRPr>
          </a:p>
        </p:txBody>
      </p:sp>
      <p:pic>
        <p:nvPicPr>
          <p:cNvPr id="8" name="Content Placeholder 7" descr="Image"/>
          <p:cNvPicPr>
            <a:picLocks noChangeAspect="1"/>
          </p:cNvPicPr>
          <p:nvPr/>
        </p:nvPicPr>
        <p:blipFill>
          <a:blip r:embed="rId3"/>
          <a:stretch>
            <a:fillRect/>
          </a:stretch>
        </p:blipFill>
        <p:spPr bwMode="auto">
          <a:xfrm>
            <a:off x="973138" y="3037109"/>
            <a:ext cx="5715441" cy="3171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46036" y="6196898"/>
            <a:ext cx="8948495" cy="307777"/>
          </a:xfrm>
          <a:prstGeom prst="rect">
            <a:avLst/>
          </a:prstGeom>
        </p:spPr>
        <p:txBody>
          <a:bodyPr rtlCol="0">
            <a:spAutoFit/>
          </a:bodyPr>
          <a:lstStyle/>
          <a:p>
            <a:pPr algn="ctr"/>
            <a:r>
              <a:rPr lang="en-US" altLang="ZH-CN" sz="1400" dirty="0">
                <a:solidFill>
                  <a:srgbClr val="222222"/>
                </a:solidFill>
                <a:latin typeface="Georgia" charset="0"/>
              </a:rPr>
              <a:t>"Dr. </a:t>
            </a:r>
            <a:r>
              <a:rPr lang="en-US" altLang="ZH-CN" sz="1400" dirty="0" err="1">
                <a:solidFill>
                  <a:srgbClr val="222222"/>
                </a:solidFill>
                <a:latin typeface="Georgia" charset="0"/>
              </a:rPr>
              <a:t>Parimal</a:t>
            </a:r>
            <a:r>
              <a:rPr lang="en-US" altLang="ZH-CN" sz="1400" dirty="0">
                <a:solidFill>
                  <a:srgbClr val="222222"/>
                </a:solidFill>
                <a:latin typeface="Georgia" charset="0"/>
              </a:rPr>
              <a:t> </a:t>
            </a:r>
            <a:r>
              <a:rPr lang="en-US" altLang="ZH-CN" sz="1400" dirty="0" err="1">
                <a:solidFill>
                  <a:srgbClr val="222222"/>
                </a:solidFill>
                <a:latin typeface="Georgia" charset="0"/>
              </a:rPr>
              <a:t>Kopardekar</a:t>
            </a:r>
            <a:r>
              <a:rPr lang="en-US" altLang="ZH-CN" sz="1400" dirty="0">
                <a:solidFill>
                  <a:srgbClr val="222222"/>
                </a:solidFill>
                <a:latin typeface="Georgia" charset="0"/>
              </a:rPr>
              <a:t>, the manager of NASA's </a:t>
            </a:r>
            <a:r>
              <a:rPr lang="en-US" altLang="ZH-CN" sz="1400" dirty="0" err="1">
                <a:solidFill>
                  <a:srgbClr val="222222"/>
                </a:solidFill>
                <a:latin typeface="Georgia" charset="0"/>
              </a:rPr>
              <a:t>NexGen</a:t>
            </a:r>
            <a:r>
              <a:rPr lang="en-US" altLang="ZH-CN" sz="1400" dirty="0">
                <a:solidFill>
                  <a:srgbClr val="222222"/>
                </a:solidFill>
                <a:latin typeface="Georgia" charset="0"/>
              </a:rPr>
              <a:t> concepts and technology development project</a:t>
            </a:r>
            <a:r>
              <a:rPr lang="en-US" altLang="zh-CN" sz="1400" dirty="0">
                <a:solidFill>
                  <a:srgbClr val="222222"/>
                </a:solidFill>
                <a:latin typeface="Georgia" charset="0"/>
              </a:rPr>
              <a:t>"</a:t>
            </a:r>
            <a:endParaRPr lang="zh-CN" altLang="en-US" dirty="0">
              <a:latin typeface="Georgia" charset="0"/>
            </a:endParaRPr>
          </a:p>
        </p:txBody>
      </p:sp>
    </p:spTree>
    <p:extLst>
      <p:ext uri="{BB962C8B-B14F-4D97-AF65-F5344CB8AC3E}">
        <p14:creationId xmlns:p14="http://schemas.microsoft.com/office/powerpoint/2010/main" val="47970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title"/>
          </p:nvPr>
        </p:nvSpPr>
        <p:spPr>
          <a:xfrm>
            <a:off x="-638885" y="1200939"/>
            <a:ext cx="4698643" cy="583067"/>
          </a:xfrm>
        </p:spPr>
        <p:txBody>
          <a:bodyPr/>
          <a:lstStyle/>
          <a:p>
            <a:pPr eaLnBrk="1" hangingPunct="1"/>
            <a:r>
              <a:rPr lang="en-US" altLang="JA-JP" sz="2800" dirty="0">
                <a:ea typeface="ＭＳ Ｐゴシック" panose="020B0600070205080204" pitchFamily="34" charset="-128"/>
              </a:rPr>
              <a:t>Flying hotspot</a:t>
            </a:r>
            <a:endParaRPr lang="zh-CN" altLang="en-US" sz="2800" dirty="0">
              <a:ea typeface="ＭＳ Ｐゴシック" panose="020B0600070205080204" pitchFamily="34" charset="-128"/>
            </a:endParaRPr>
          </a:p>
        </p:txBody>
      </p:sp>
      <p:sp>
        <p:nvSpPr>
          <p:cNvPr id="5123"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5124"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pic>
        <p:nvPicPr>
          <p:cNvPr id="2" name="Picture 1" descr="farm sensors.jpg"/>
          <p:cNvPicPr>
            <a:picLocks noChangeAspect="1"/>
          </p:cNvPicPr>
          <p:nvPr/>
        </p:nvPicPr>
        <p:blipFill>
          <a:blip r:embed="rId3"/>
          <a:stretch>
            <a:fillRect/>
          </a:stretch>
        </p:blipFill>
        <p:spPr>
          <a:xfrm>
            <a:off x="4101631" y="2110082"/>
            <a:ext cx="3419210" cy="2410150"/>
          </a:xfrm>
          <a:prstGeom prst="rect">
            <a:avLst/>
          </a:prstGeom>
        </p:spPr>
      </p:pic>
      <p:sp>
        <p:nvSpPr>
          <p:cNvPr id="3" name="TextBox 2"/>
          <p:cNvSpPr txBox="1"/>
          <p:nvPr/>
        </p:nvSpPr>
        <p:spPr>
          <a:xfrm>
            <a:off x="-259649" y="4785958"/>
            <a:ext cx="6669862" cy="307975"/>
          </a:xfrm>
          <a:prstGeom prst="rect">
            <a:avLst/>
          </a:prstGeom>
        </p:spPr>
        <p:txBody>
          <a:bodyPr rtlCol="0">
            <a:spAutoFit/>
          </a:bodyPr>
          <a:lstStyle/>
          <a:p>
            <a:pPr algn="ctr"/>
            <a:r>
              <a:rPr lang="en-US" sz="1400" dirty="0">
                <a:latin typeface="Arial" charset="0"/>
                <a:hlinkClick r:id="rId4"/>
              </a:rPr>
              <a:t>http://hplusmagazine.com/2015/03/19/future-farming/</a:t>
            </a:r>
            <a:r>
              <a:rPr lang="en-US" sz="1400" dirty="0">
                <a:latin typeface="Arial" charset="0"/>
              </a:rPr>
              <a:t> </a:t>
            </a:r>
          </a:p>
        </p:txBody>
      </p:sp>
      <p:pic>
        <p:nvPicPr>
          <p:cNvPr id="4" name="Picture 3" descr="drone-scouting-corn.jpg"/>
          <p:cNvPicPr>
            <a:picLocks noChangeAspect="1"/>
          </p:cNvPicPr>
          <p:nvPr/>
        </p:nvPicPr>
        <p:blipFill>
          <a:blip r:embed="rId5"/>
          <a:stretch>
            <a:fillRect/>
          </a:stretch>
        </p:blipFill>
        <p:spPr>
          <a:xfrm>
            <a:off x="438753" y="2110082"/>
            <a:ext cx="3352517" cy="2383258"/>
          </a:xfrm>
          <a:prstGeom prst="rect">
            <a:avLst/>
          </a:prstGeom>
        </p:spPr>
      </p:pic>
      <p:sp>
        <p:nvSpPr>
          <p:cNvPr id="9" name="Rectangle 2"/>
          <p:cNvSpPr txBox="1">
            <a:spLocks noChangeArrowheads="1"/>
          </p:cNvSpPr>
          <p:nvPr/>
        </p:nvSpPr>
        <p:spPr bwMode="auto">
          <a:xfrm>
            <a:off x="1961618" y="112654"/>
            <a:ext cx="71866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2pPr>
            <a:lvl3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3pPr>
            <a:lvl4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4pPr>
            <a:lvl5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eaLnBrk="1" hangingPunct="1"/>
            <a:r>
              <a:rPr lang="en-US" altLang="ja-JP" kern="0" dirty="0">
                <a:ea typeface="ＭＳ Ｐゴシック" panose="020B0600070205080204" pitchFamily="34" charset="-128"/>
              </a:rPr>
              <a:t>Product Development Mission Background: Flying nodes </a:t>
            </a:r>
            <a:endParaRPr lang="zh-CN" altLang="en-US" kern="0" dirty="0">
              <a:ea typeface="ＭＳ Ｐゴシック" panose="020B0600070205080204" pitchFamily="34" charset="-128"/>
            </a:endParaRPr>
          </a:p>
        </p:txBody>
      </p:sp>
    </p:spTree>
    <p:extLst>
      <p:ext uri="{BB962C8B-B14F-4D97-AF65-F5344CB8AC3E}">
        <p14:creationId xmlns:p14="http://schemas.microsoft.com/office/powerpoint/2010/main" val="62605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4805" y="1045029"/>
            <a:ext cx="5431946" cy="785813"/>
          </a:xfrm>
        </p:spPr>
        <p:txBody>
          <a:bodyPr/>
          <a:lstStyle/>
          <a:p>
            <a:r>
              <a:rPr lang="en-US" sz="2800" dirty="0">
                <a:latin typeface="Arial" charset="0"/>
              </a:rPr>
              <a:t>Logistics</a:t>
            </a:r>
            <a:r>
              <a:rPr lang="en-US" dirty="0">
                <a:latin typeface="Arial" charset="0"/>
              </a:rPr>
              <a:t> </a:t>
            </a:r>
            <a:endParaRPr lang="zh-CN" altLang="en-US" dirty="0">
              <a:latin typeface="Arial" charset="0"/>
            </a:endParaRPr>
          </a:p>
        </p:txBody>
      </p:sp>
      <p:pic>
        <p:nvPicPr>
          <p:cNvPr id="4" name="Content Placeholder 3"/>
          <p:cNvPicPr>
            <a:picLocks noGrp="1" noChangeAspect="1"/>
          </p:cNvPicPr>
          <p:nvPr>
            <p:ph idx="1"/>
          </p:nvPr>
        </p:nvPicPr>
        <p:blipFill>
          <a:blip r:embed="rId3"/>
          <a:stretch>
            <a:fillRect/>
          </a:stretch>
        </p:blipFill>
        <p:spPr>
          <a:xfrm>
            <a:off x="401140" y="1862652"/>
            <a:ext cx="8229600" cy="3552352"/>
          </a:xfrm>
        </p:spPr>
      </p:pic>
      <p:sp>
        <p:nvSpPr>
          <p:cNvPr id="3" name="文本框 2"/>
          <p:cNvSpPr txBox="1"/>
          <p:nvPr/>
        </p:nvSpPr>
        <p:spPr>
          <a:xfrm>
            <a:off x="2911349" y="5409189"/>
            <a:ext cx="2743200" cy="369332"/>
          </a:xfrm>
          <a:prstGeom prst="rect">
            <a:avLst/>
          </a:prstGeom>
        </p:spPr>
        <p:txBody>
          <a:bodyPr rtlCol="0">
            <a:spAutoFit/>
          </a:bodyPr>
          <a:lstStyle/>
          <a:p>
            <a:pPr algn="ctr"/>
            <a:r>
              <a:rPr lang="zh-CN" altLang="en-US">
                <a:latin typeface="ＭＳ Ｐゴシック"/>
              </a:rPr>
              <a:t>Amazon </a:t>
            </a:r>
            <a:r>
              <a:rPr lang="en-US" altLang="zh-CN" dirty="0">
                <a:latin typeface="ＭＳ Ｐゴシック"/>
              </a:rPr>
              <a:t>drone</a:t>
            </a:r>
            <a:endParaRPr lang="zh-CN" altLang="en-US" dirty="0">
              <a:latin typeface="ＭＳ Ｐゴシック"/>
            </a:endParaRPr>
          </a:p>
        </p:txBody>
      </p:sp>
      <p:sp>
        <p:nvSpPr>
          <p:cNvPr id="5" name="Rectangle 2"/>
          <p:cNvSpPr txBox="1">
            <a:spLocks noChangeArrowheads="1"/>
          </p:cNvSpPr>
          <p:nvPr/>
        </p:nvSpPr>
        <p:spPr bwMode="auto">
          <a:xfrm>
            <a:off x="1747241" y="293817"/>
            <a:ext cx="71866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2pPr>
            <a:lvl3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3pPr>
            <a:lvl4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4pPr>
            <a:lvl5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eaLnBrk="1" hangingPunct="1"/>
            <a:r>
              <a:rPr lang="en-US" altLang="ja-JP" kern="0" dirty="0">
                <a:ea typeface="ＭＳ Ｐゴシック" panose="020B0600070205080204" pitchFamily="34" charset="-128"/>
              </a:rPr>
              <a:t>Product Development Mission Background: Flying nodes </a:t>
            </a:r>
            <a:endParaRPr lang="zh-CN" altLang="en-US" kern="0" dirty="0">
              <a:ea typeface="ＭＳ Ｐゴシック" panose="020B0600070205080204" pitchFamily="34" charset="-128"/>
            </a:endParaRPr>
          </a:p>
        </p:txBody>
      </p:sp>
    </p:spTree>
    <p:extLst>
      <p:ext uri="{BB962C8B-B14F-4D97-AF65-F5344CB8AC3E}">
        <p14:creationId xmlns:p14="http://schemas.microsoft.com/office/powerpoint/2010/main" val="415585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FAKE-TRAFFIC-DRONES-570.jpg"/>
          <p:cNvPicPr>
            <a:picLocks noChangeAspect="1"/>
          </p:cNvPicPr>
          <p:nvPr/>
        </p:nvPicPr>
        <p:blipFill>
          <a:blip r:embed="rId3"/>
          <a:stretch>
            <a:fillRect/>
          </a:stretch>
        </p:blipFill>
        <p:spPr>
          <a:xfrm>
            <a:off x="825500" y="2286680"/>
            <a:ext cx="5043512" cy="2772683"/>
          </a:xfrm>
          <a:prstGeom prst="rect">
            <a:avLst/>
          </a:prstGeom>
        </p:spPr>
      </p:pic>
      <p:sp>
        <p:nvSpPr>
          <p:cNvPr id="3" name="文本框 2"/>
          <p:cNvSpPr txBox="1"/>
          <p:nvPr/>
        </p:nvSpPr>
        <p:spPr>
          <a:xfrm>
            <a:off x="-451369" y="1492080"/>
            <a:ext cx="5097463" cy="523220"/>
          </a:xfrm>
          <a:prstGeom prst="rect">
            <a:avLst/>
          </a:prstGeom>
        </p:spPr>
        <p:txBody>
          <a:bodyPr rtlCol="0">
            <a:spAutoFit/>
          </a:bodyPr>
          <a:lstStyle/>
          <a:p>
            <a:pPr algn="ctr"/>
            <a:r>
              <a:rPr lang="zh-CN" altLang="EN-US" sz="2800" dirty="0">
                <a:latin typeface="ＭＳ Ｐゴシック"/>
              </a:rPr>
              <a:t> </a:t>
            </a:r>
            <a:r>
              <a:rPr lang="en-US" altLang="ZH-CN" sz="2800" dirty="0">
                <a:latin typeface="ＭＳ Ｐゴシック"/>
              </a:rPr>
              <a:t>Traffic</a:t>
            </a:r>
            <a:r>
              <a:rPr lang="zh-CN" altLang="EN-US" sz="2800" dirty="0">
                <a:latin typeface="ＭＳ Ｐゴシック"/>
              </a:rPr>
              <a:t> </a:t>
            </a:r>
            <a:r>
              <a:rPr lang="en-US" altLang="ZH-CN" sz="2800" dirty="0">
                <a:latin typeface="Arial"/>
              </a:rPr>
              <a:t>monitoring</a:t>
            </a:r>
            <a:endParaRPr lang="zh-CN" altLang="ZH-CN" sz="2800" dirty="0">
              <a:latin typeface="Arial"/>
            </a:endParaRPr>
          </a:p>
        </p:txBody>
      </p:sp>
      <p:sp>
        <p:nvSpPr>
          <p:cNvPr id="6" name="文本框 5"/>
          <p:cNvSpPr txBox="1"/>
          <p:nvPr/>
        </p:nvSpPr>
        <p:spPr>
          <a:xfrm>
            <a:off x="866365" y="5212842"/>
            <a:ext cx="6148168" cy="646331"/>
          </a:xfrm>
          <a:prstGeom prst="rect">
            <a:avLst/>
          </a:prstGeom>
        </p:spPr>
        <p:txBody>
          <a:bodyPr rtlCol="0">
            <a:spAutoFit/>
          </a:bodyPr>
          <a:lstStyle/>
          <a:p>
            <a:pPr algn="ctr"/>
            <a:r>
              <a:rPr lang="en-US" altLang="zh-CN" dirty="0">
                <a:solidFill>
                  <a:srgbClr val="888888"/>
                </a:solidFill>
                <a:latin typeface="Arial" charset="0"/>
              </a:rPr>
              <a:t>A police officer stands next to a fake "Speed Enforced By Drones" sign found on a California highway.</a:t>
            </a:r>
            <a:endParaRPr lang="zh-CN" altLang="en-US" dirty="0">
              <a:latin typeface="Arial" charset="0"/>
            </a:endParaRPr>
          </a:p>
        </p:txBody>
      </p:sp>
      <p:sp>
        <p:nvSpPr>
          <p:cNvPr id="7" name="Rectangle 2"/>
          <p:cNvSpPr txBox="1">
            <a:spLocks noChangeArrowheads="1"/>
          </p:cNvSpPr>
          <p:nvPr/>
        </p:nvSpPr>
        <p:spPr bwMode="auto">
          <a:xfrm>
            <a:off x="1910466" y="347377"/>
            <a:ext cx="71866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chemeClr val="tx2"/>
                </a:solidFill>
                <a:latin typeface="+mj-lt"/>
                <a:ea typeface="ＭＳ Ｐゴシック" pitchFamily="-112" charset="-128"/>
                <a:cs typeface="ＭＳ Ｐゴシック" pitchFamily="-112" charset="-128"/>
              </a:defRPr>
            </a:lvl1pPr>
            <a:lvl2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2pPr>
            <a:lvl3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3pPr>
            <a:lvl4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4pPr>
            <a:lvl5pPr algn="ctr" rtl="0" eaLnBrk="0" fontAlgn="base" hangingPunct="0">
              <a:spcBef>
                <a:spcPct val="0"/>
              </a:spcBef>
              <a:spcAft>
                <a:spcPct val="0"/>
              </a:spcAft>
              <a:defRPr sz="3600">
                <a:solidFill>
                  <a:schemeClr val="tx2"/>
                </a:solidFill>
                <a:latin typeface="Arial" charset="0"/>
                <a:ea typeface="ＭＳ Ｐゴシック" pitchFamily="-112" charset="-128"/>
                <a:cs typeface="ＭＳ Ｐゴシック" pitchFamily="-112" charset="-128"/>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a:lstStyle>
          <a:p>
            <a:pPr eaLnBrk="1" hangingPunct="1"/>
            <a:r>
              <a:rPr lang="en-US" altLang="ja-JP" kern="0" dirty="0">
                <a:ea typeface="ＭＳ Ｐゴシック" panose="020B0600070205080204" pitchFamily="34" charset="-128"/>
              </a:rPr>
              <a:t>Product Development Mission Background: Flying nodes </a:t>
            </a:r>
            <a:endParaRPr lang="zh-CN" altLang="en-US" kern="0" dirty="0">
              <a:ea typeface="ＭＳ Ｐゴシック" panose="020B0600070205080204" pitchFamily="34" charset="-128"/>
            </a:endParaRPr>
          </a:p>
        </p:txBody>
      </p:sp>
      <p:pic>
        <p:nvPicPr>
          <p:cNvPr id="8" name="图片 7" descr="traffic.jpg"/>
          <p:cNvPicPr>
            <a:picLocks noChangeAspect="1"/>
          </p:cNvPicPr>
          <p:nvPr/>
        </p:nvPicPr>
        <p:blipFill>
          <a:blip r:embed="rId4"/>
          <a:stretch>
            <a:fillRect/>
          </a:stretch>
        </p:blipFill>
        <p:spPr>
          <a:xfrm>
            <a:off x="6188843" y="2325249"/>
            <a:ext cx="2743200" cy="2057400"/>
          </a:xfrm>
          <a:prstGeom prst="rect">
            <a:avLst/>
          </a:prstGeom>
        </p:spPr>
      </p:pic>
      <p:sp>
        <p:nvSpPr>
          <p:cNvPr id="9" name="文本框 8"/>
          <p:cNvSpPr txBox="1"/>
          <p:nvPr/>
        </p:nvSpPr>
        <p:spPr>
          <a:xfrm>
            <a:off x="6255848" y="4615825"/>
            <a:ext cx="2743200" cy="369332"/>
          </a:xfrm>
          <a:prstGeom prst="rect">
            <a:avLst/>
          </a:prstGeom>
        </p:spPr>
        <p:txBody>
          <a:bodyPr rtlCol="0">
            <a:spAutoFit/>
          </a:bodyPr>
          <a:lstStyle/>
          <a:p>
            <a:r>
              <a:rPr lang="en-US" altLang="zh-CN" dirty="0"/>
              <a:t>UAV Monitoring Traffic</a:t>
            </a:r>
            <a:endParaRPr lang="zh-CN" altLang="en-US" dirty="0"/>
          </a:p>
        </p:txBody>
      </p:sp>
    </p:spTree>
    <p:extLst>
      <p:ext uri="{BB962C8B-B14F-4D97-AF65-F5344CB8AC3E}">
        <p14:creationId xmlns:p14="http://schemas.microsoft.com/office/powerpoint/2010/main" val="485643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pPr eaLnBrk="1" hangingPunct="1"/>
            <a:r>
              <a:rPr lang="en-US" altLang="ja-JP" dirty="0" smtClean="0">
                <a:ea typeface="ＭＳ Ｐゴシック" panose="020B0600070205080204" pitchFamily="34" charset="-128"/>
              </a:rPr>
              <a:t>Design Overview: Technical Challenges</a:t>
            </a:r>
          </a:p>
        </p:txBody>
      </p:sp>
      <p:sp>
        <p:nvSpPr>
          <p:cNvPr id="7170" name="Rectangle 3"/>
          <p:cNvSpPr>
            <a:spLocks noGrp="1" noChangeArrowheads="1"/>
          </p:cNvSpPr>
          <p:nvPr>
            <p:ph type="body" idx="1"/>
          </p:nvPr>
        </p:nvSpPr>
        <p:spPr/>
        <p:txBody>
          <a:bodyPr/>
          <a:lstStyle/>
          <a:p>
            <a:pPr eaLnBrk="1" hangingPunct="1">
              <a:lnSpc>
                <a:spcPct val="90000"/>
              </a:lnSpc>
            </a:pPr>
            <a:r>
              <a:rPr lang="en-US" altLang="ja-JP" sz="2800" dirty="0">
                <a:ea typeface="ＭＳ Ｐゴシック" panose="020B0600070205080204" pitchFamily="34" charset="-128"/>
              </a:rPr>
              <a:t>Detailed Problem Statement</a:t>
            </a:r>
          </a:p>
          <a:p>
            <a:pPr lvl="1" eaLnBrk="1" hangingPunct="1">
              <a:lnSpc>
                <a:spcPct val="90000"/>
              </a:lnSpc>
            </a:pPr>
            <a:r>
              <a:rPr lang="en-US" altLang="JA-JP" sz="2400" dirty="0">
                <a:ea typeface="ＭＳ Ｐゴシック" panose="020B0600070205080204" pitchFamily="34" charset="-128"/>
              </a:rPr>
              <a:t>Battery life time &amp; Power consumption</a:t>
            </a:r>
            <a:endParaRPr lang="en-US" altLang="ja-JP" sz="2400" dirty="0">
              <a:ea typeface="ＭＳ Ｐゴシック" panose="020B0600070205080204" pitchFamily="34" charset="-128"/>
            </a:endParaRPr>
          </a:p>
          <a:p>
            <a:pPr marL="457200" lvl="1" indent="0" eaLnBrk="1" hangingPunct="1">
              <a:lnSpc>
                <a:spcPct val="90000"/>
              </a:lnSpc>
              <a:buNone/>
            </a:pPr>
            <a:r>
              <a:rPr lang="en-US" altLang="ja-JP" sz="2000" dirty="0">
                <a:latin typeface="Arial" charset="0"/>
                <a:ea typeface="ＭＳ Ｐゴシック" panose="020B0600070205080204" pitchFamily="34" charset="-128"/>
              </a:rPr>
              <a:t>            Alleviated by charge station information on the Internet</a:t>
            </a:r>
            <a:r>
              <a:rPr lang="en-US" altLang="ja-JP" sz="2400" dirty="0">
                <a:latin typeface="Arial" charset="0"/>
                <a:ea typeface="ＭＳ Ｐゴシック" panose="020B0600070205080204" pitchFamily="34" charset="-128"/>
              </a:rPr>
              <a:t> </a:t>
            </a:r>
            <a:endParaRPr lang="en-US" altLang="JA-JP" sz="2400" dirty="0">
              <a:latin typeface="Arial" charset="0"/>
              <a:ea typeface="ＭＳ Ｐゴシック" panose="020B0600070205080204" pitchFamily="34" charset="-128"/>
            </a:endParaRPr>
          </a:p>
          <a:p>
            <a:pPr lvl="1" eaLnBrk="1" hangingPunct="1">
              <a:lnSpc>
                <a:spcPct val="90000"/>
              </a:lnSpc>
            </a:pPr>
            <a:r>
              <a:rPr lang="en-US" altLang="JA-JP" sz="2400" dirty="0">
                <a:ea typeface="ＭＳ Ｐゴシック" panose="020B0600070205080204" pitchFamily="34" charset="-128"/>
              </a:rPr>
              <a:t>Data transmission </a:t>
            </a:r>
            <a:r>
              <a:rPr lang="en-US" altLang="ja-JP" sz="2400" dirty="0">
                <a:ea typeface="ＭＳ Ｐゴシック" panose="020B0600070205080204" pitchFamily="34" charset="-128"/>
              </a:rPr>
              <a:t>online</a:t>
            </a:r>
          </a:p>
          <a:p>
            <a:pPr marL="457200" lvl="1" indent="0" eaLnBrk="1" hangingPunct="1">
              <a:lnSpc>
                <a:spcPct val="90000"/>
              </a:lnSpc>
              <a:buNone/>
            </a:pPr>
            <a:r>
              <a:rPr lang="en-US" altLang="JA-JP" sz="2400" dirty="0">
                <a:ea typeface="ＭＳ Ｐゴシック" panose="020B0600070205080204" pitchFamily="34" charset="-128"/>
              </a:rPr>
              <a:t> </a:t>
            </a:r>
            <a:r>
              <a:rPr lang="en-US" altLang="ja-JP" sz="2400" dirty="0">
                <a:ea typeface="ＭＳ Ｐゴシック" panose="020B0600070205080204" pitchFamily="34" charset="-128"/>
              </a:rPr>
              <a:t>   </a:t>
            </a:r>
            <a:r>
              <a:rPr lang="en-US" altLang="JA-JP" sz="2000" dirty="0">
                <a:ea typeface="ＭＳ Ｐゴシック" panose="020B0600070205080204" pitchFamily="34" charset="-128"/>
              </a:rPr>
              <a:t> Whether real-time and high-speed </a:t>
            </a:r>
          </a:p>
          <a:p>
            <a:pPr lvl="1" eaLnBrk="1" hangingPunct="1">
              <a:lnSpc>
                <a:spcPct val="90000"/>
              </a:lnSpc>
            </a:pPr>
            <a:r>
              <a:rPr lang="en-US" altLang="JA-JP" sz="2400" dirty="0">
                <a:ea typeface="ＭＳ Ｐゴシック" panose="020B0600070205080204" pitchFamily="34" charset="-128"/>
              </a:rPr>
              <a:t>Drone reliability and safety with multi-functionality</a:t>
            </a:r>
            <a:endParaRPr lang="en-US" altLang="ja-JP" sz="2400" dirty="0">
              <a:ea typeface="ＭＳ Ｐゴシック" panose="020B0600070205080204" pitchFamily="34" charset="-128"/>
            </a:endParaRPr>
          </a:p>
          <a:p>
            <a:pPr marL="457200" lvl="1" indent="0" eaLnBrk="1" hangingPunct="1">
              <a:lnSpc>
                <a:spcPct val="90000"/>
              </a:lnSpc>
              <a:buNone/>
            </a:pPr>
            <a:r>
              <a:rPr lang="en-US" altLang="JA-JP" sz="2400" dirty="0">
                <a:ea typeface="ＭＳ Ｐゴシック" panose="020B0600070205080204" pitchFamily="34" charset="-128"/>
              </a:rPr>
              <a:t>    </a:t>
            </a:r>
            <a:r>
              <a:rPr lang="en-US" altLang="ja-JP" sz="2400" dirty="0">
                <a:ea typeface="ＭＳ Ｐゴシック" panose="020B0600070205080204" pitchFamily="34" charset="-128"/>
              </a:rPr>
              <a:t> </a:t>
            </a:r>
            <a:r>
              <a:rPr lang="en-US" altLang="JA-JP" sz="2000" dirty="0">
                <a:ea typeface="ＭＳ Ｐゴシック" panose="020B0600070205080204" pitchFamily="34" charset="-128"/>
              </a:rPr>
              <a:t>Test by building a drone by ourselves</a:t>
            </a:r>
          </a:p>
          <a:p>
            <a:pPr marL="457200" lvl="1" indent="0" eaLnBrk="1" hangingPunct="1">
              <a:lnSpc>
                <a:spcPct val="90000"/>
              </a:lnSpc>
              <a:buNone/>
            </a:pPr>
            <a:r>
              <a:rPr lang="en-US" altLang="ja-JP" sz="2400" dirty="0">
                <a:ea typeface="ＭＳ Ｐゴシック" panose="020B0600070205080204" pitchFamily="34" charset="-128"/>
              </a:rPr>
              <a:t> </a:t>
            </a:r>
            <a:r>
              <a:rPr lang="en-US" altLang="JA-JP" sz="2400" dirty="0">
                <a:ea typeface="ＭＳ Ｐゴシック" panose="020B0600070205080204" pitchFamily="34" charset="-128"/>
              </a:rPr>
              <a:t>      </a:t>
            </a:r>
            <a:r>
              <a:rPr lang="en-US" altLang="ja-JP" sz="2400" dirty="0">
                <a:ea typeface="ＭＳ Ｐゴシック" panose="020B0600070205080204" pitchFamily="34" charset="-128"/>
              </a:rPr>
              <a:t> </a:t>
            </a:r>
          </a:p>
          <a:p>
            <a:pPr lvl="1" eaLnBrk="1" hangingPunct="1">
              <a:lnSpc>
                <a:spcPct val="90000"/>
              </a:lnSpc>
            </a:pPr>
            <a:endParaRPr lang="en-US" altLang="JA-JP" sz="2400" dirty="0">
              <a:ea typeface="ＭＳ Ｐゴシック" panose="020B0600070205080204" pitchFamily="34" charset="-128"/>
            </a:endParaRPr>
          </a:p>
        </p:txBody>
      </p:sp>
      <p:sp>
        <p:nvSpPr>
          <p:cNvPr id="7171" name="Rectangle 4"/>
          <p:cNvSpPr>
            <a:spLocks noChangeArrowheads="1"/>
          </p:cNvSpPr>
          <p:nvPr/>
        </p:nvSpPr>
        <p:spPr bwMode="auto">
          <a:xfrm>
            <a:off x="1930400" y="640556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
        <p:nvSpPr>
          <p:cNvPr id="7172" name="Rectangle 5"/>
          <p:cNvSpPr>
            <a:spLocks noChangeArrowheads="1"/>
          </p:cNvSpPr>
          <p:nvPr/>
        </p:nvSpPr>
        <p:spPr bwMode="auto">
          <a:xfrm>
            <a:off x="1646238" y="6462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endParaRPr lang="ja-JP" altLang="en-US"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310" y="495738"/>
            <a:ext cx="6729414" cy="1032642"/>
          </a:xfrm>
        </p:spPr>
        <p:txBody>
          <a:bodyPr/>
          <a:lstStyle/>
          <a:p>
            <a:r>
              <a:rPr lang="en-US" dirty="0"/>
              <a:t>System Architecture</a:t>
            </a:r>
          </a:p>
        </p:txBody>
      </p:sp>
      <p:graphicFrame>
        <p:nvGraphicFramePr>
          <p:cNvPr id="7" name="Diagram 6"/>
          <p:cNvGraphicFramePr/>
          <p:nvPr>
            <p:extLst>
              <p:ext uri="{D42A27DB-BD31-4B8C-83A1-F6EECF244321}">
                <p14:modId xmlns:p14="http://schemas.microsoft.com/office/powerpoint/2010/main" val="4264647443"/>
              </p:ext>
            </p:extLst>
          </p:nvPr>
        </p:nvGraphicFramePr>
        <p:xfrm>
          <a:off x="2096814" y="1395249"/>
          <a:ext cx="4761186" cy="4572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802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charset="0"/>
              </a:rPr>
              <a:t>Drone system</a:t>
            </a:r>
            <a:endParaRPr lang="zh-CN" altLang="en-US" dirty="0">
              <a:latin typeface="Arial" charset="0"/>
            </a:endParaRPr>
          </a:p>
        </p:txBody>
      </p:sp>
      <p:pic>
        <p:nvPicPr>
          <p:cNvPr id="7" name="图片 6"/>
          <p:cNvPicPr>
            <a:picLocks noChangeAspect="1"/>
          </p:cNvPicPr>
          <p:nvPr/>
        </p:nvPicPr>
        <p:blipFill>
          <a:blip r:embed="rId3"/>
          <a:stretch>
            <a:fillRect/>
          </a:stretch>
        </p:blipFill>
        <p:spPr>
          <a:xfrm>
            <a:off x="252983" y="1327181"/>
            <a:ext cx="8796402" cy="4918973"/>
          </a:xfrm>
          <a:prstGeom prst="rect">
            <a:avLst/>
          </a:prstGeom>
        </p:spPr>
      </p:pic>
      <p:sp>
        <p:nvSpPr>
          <p:cNvPr id="4" name="文本框 3"/>
          <p:cNvSpPr txBox="1"/>
          <p:nvPr/>
        </p:nvSpPr>
        <p:spPr>
          <a:xfrm>
            <a:off x="162644" y="1527385"/>
            <a:ext cx="3266426" cy="369332"/>
          </a:xfrm>
          <a:prstGeom prst="rect">
            <a:avLst/>
          </a:prstGeom>
        </p:spPr>
        <p:txBody>
          <a:bodyPr rtlCol="0" anchor="t">
            <a:spAutoFit/>
          </a:bodyPr>
          <a:lstStyle/>
          <a:p>
            <a:pPr algn="ctr"/>
            <a:r>
              <a:rPr lang="zh-CN" altLang="EN-US">
                <a:latin typeface="ＭＳ Ｐゴシック"/>
              </a:rPr>
              <a:t>I2C i</a:t>
            </a:r>
            <a:r>
              <a:rPr lang="en-US" altLang="ZH-CN" dirty="0" err="1">
                <a:latin typeface="ＭＳ Ｐゴシック"/>
              </a:rPr>
              <a:t>ssues</a:t>
            </a:r>
            <a:r>
              <a:rPr lang="en-US" altLang="ZH-CN" dirty="0">
                <a:latin typeface="ＭＳ Ｐゴシック"/>
              </a:rPr>
              <a:t> </a:t>
            </a:r>
            <a:r>
              <a:rPr lang="zh-CN" altLang="EN-US">
                <a:latin typeface="ＭＳ Ｐゴシック"/>
              </a:rPr>
              <a:t>in Yo</a:t>
            </a:r>
            <a:r>
              <a:rPr lang="en-US" altLang="ZH-CN" dirty="0" err="1">
                <a:latin typeface="ＭＳ Ｐゴシック"/>
              </a:rPr>
              <a:t>cto</a:t>
            </a:r>
            <a:r>
              <a:rPr lang="en-US" altLang="ZH-CN" dirty="0">
                <a:latin typeface="ＭＳ Ｐゴシック"/>
              </a:rPr>
              <a:t> &gt;=</a:t>
            </a:r>
            <a:r>
              <a:rPr lang="zh-CN" altLang="EN-US" dirty="0">
                <a:latin typeface="ＭＳ Ｐゴシック"/>
              </a:rPr>
              <a:t> </a:t>
            </a:r>
            <a:r>
              <a:rPr lang="en-US" altLang="ZH-CN" dirty="0">
                <a:latin typeface="ＭＳ Ｐゴシック"/>
              </a:rPr>
              <a:t>2.1</a:t>
            </a:r>
            <a:endParaRPr lang="zh-CN" altLang="ZH-CN" dirty="0">
              <a:latin typeface="ＭＳ Ｐゴシック"/>
            </a:endParaRPr>
          </a:p>
        </p:txBody>
      </p:sp>
      <p:pic>
        <p:nvPicPr>
          <p:cNvPr id="5" name="图片 4" descr="Unknown.jpg"/>
          <p:cNvPicPr>
            <a:picLocks noChangeAspect="1"/>
          </p:cNvPicPr>
          <p:nvPr/>
        </p:nvPicPr>
        <p:blipFill>
          <a:blip r:embed="rId4"/>
          <a:stretch>
            <a:fillRect/>
          </a:stretch>
        </p:blipFill>
        <p:spPr>
          <a:xfrm>
            <a:off x="5413211" y="3879162"/>
            <a:ext cx="1173437" cy="757270"/>
          </a:xfrm>
          <a:prstGeom prst="rect">
            <a:avLst/>
          </a:prstGeom>
        </p:spPr>
      </p:pic>
      <p:sp>
        <p:nvSpPr>
          <p:cNvPr id="9" name="左右箭头 8"/>
          <p:cNvSpPr/>
          <p:nvPr/>
        </p:nvSpPr>
        <p:spPr bwMode="auto">
          <a:xfrm rot="1920000">
            <a:off x="4199978" y="3656313"/>
            <a:ext cx="1247556" cy="563015"/>
          </a:xfrm>
          <a:prstGeom prst="leftRightArrow">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a:ln>
                  <a:noFill/>
                </a:ln>
                <a:solidFill>
                  <a:schemeClr val="tx1"/>
                </a:solidFill>
                <a:effectLst/>
                <a:latin typeface="ＭＳ Ｐゴシック"/>
              </a:rPr>
              <a:t>G</a:t>
            </a:r>
            <a:r>
              <a:rPr kumimoji="0" lang="en-US" altLang="zh-CN" sz="1800" b="0" i="0" u="none" strike="noStrike" cap="none" normalizeH="0" baseline="0" dirty="0">
                <a:ln>
                  <a:noFill/>
                </a:ln>
                <a:solidFill>
                  <a:schemeClr val="tx1"/>
                </a:solidFill>
                <a:effectLst/>
                <a:latin typeface="ＭＳ Ｐゴシック"/>
              </a:rPr>
              <a:t>PIO</a:t>
            </a:r>
            <a:endParaRPr kumimoji="0" lang="zh-CN" altLang="en-US" sz="1800" b="0" i="0" u="none" strike="noStrike" cap="none" normalizeH="0" baseline="0" dirty="0">
              <a:ln>
                <a:noFill/>
              </a:ln>
              <a:solidFill>
                <a:schemeClr val="tx1"/>
              </a:solidFill>
              <a:effectLst/>
              <a:latin typeface="ＭＳ Ｐゴシック"/>
            </a:endParaRPr>
          </a:p>
        </p:txBody>
      </p:sp>
      <p:pic>
        <p:nvPicPr>
          <p:cNvPr id="3" name="图片 2" descr="Unknown.jpg"/>
          <p:cNvPicPr>
            <a:picLocks noChangeAspect="1"/>
          </p:cNvPicPr>
          <p:nvPr/>
        </p:nvPicPr>
        <p:blipFill>
          <a:blip r:embed="rId5"/>
          <a:stretch>
            <a:fillRect/>
          </a:stretch>
        </p:blipFill>
        <p:spPr>
          <a:xfrm>
            <a:off x="428625" y="4505325"/>
            <a:ext cx="1358286" cy="1358286"/>
          </a:xfrm>
          <a:prstGeom prst="rect">
            <a:avLst/>
          </a:prstGeom>
        </p:spPr>
      </p:pic>
      <p:sp>
        <p:nvSpPr>
          <p:cNvPr id="8" name="文本框 7"/>
          <p:cNvSpPr txBox="1"/>
          <p:nvPr/>
        </p:nvSpPr>
        <p:spPr>
          <a:xfrm>
            <a:off x="252983" y="5734256"/>
            <a:ext cx="2743200" cy="369332"/>
          </a:xfrm>
          <a:prstGeom prst="rect">
            <a:avLst/>
          </a:prstGeom>
        </p:spPr>
        <p:txBody>
          <a:bodyPr rtlCol="0">
            <a:spAutoFit/>
          </a:bodyPr>
          <a:lstStyle/>
          <a:p>
            <a:pPr algn="ctr"/>
            <a:r>
              <a:rPr lang="zh-CN" altLang="EN-US">
                <a:latin typeface="ＭＳ Ｐゴシック"/>
              </a:rPr>
              <a:t>G</a:t>
            </a:r>
            <a:r>
              <a:rPr lang="en-US" altLang="zh-CN">
                <a:latin typeface="ＭＳ Ｐゴシック"/>
              </a:rPr>
              <a:t>PS</a:t>
            </a:r>
            <a:r>
              <a:rPr lang="zh-CN" altLang="en-US">
                <a:latin typeface="ＭＳ Ｐゴシック"/>
              </a:rPr>
              <a:t> </a:t>
            </a:r>
            <a:r>
              <a:rPr lang="en-US" altLang="zh-CN">
                <a:latin typeface="ＭＳ Ｐゴシック"/>
              </a:rPr>
              <a:t>ultimate </a:t>
            </a:r>
            <a:r>
              <a:rPr lang="en-US" altLang="zh-CN">
                <a:latin typeface="ＭＳ Ｐゴシック" charset="0"/>
              </a:rPr>
              <a:t>adafruit</a:t>
            </a:r>
            <a:endParaRPr lang="zh-CN" altLang="EN-US" dirty="0">
              <a:latin typeface="ＭＳ Ｐゴシック"/>
            </a:endParaRPr>
          </a:p>
        </p:txBody>
      </p:sp>
      <p:sp>
        <p:nvSpPr>
          <p:cNvPr id="10" name="右箭头 9"/>
          <p:cNvSpPr/>
          <p:nvPr/>
        </p:nvSpPr>
        <p:spPr bwMode="auto">
          <a:xfrm rot="19020000">
            <a:off x="1519851" y="4146400"/>
            <a:ext cx="984250" cy="650358"/>
          </a:xfrm>
          <a:prstGeom prs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1" hangingPunct="1"/>
            <a:r>
              <a:rPr kumimoji="0" lang="zh-CN" altLang="EN-US" sz="2000" b="0" i="0" u="none" strike="noStrike" cap="none" normalizeH="0" baseline="0">
                <a:ln>
                  <a:noFill/>
                </a:ln>
                <a:solidFill>
                  <a:schemeClr val="tx1"/>
                </a:solidFill>
                <a:effectLst/>
                <a:latin typeface="ＭＳ Ｐゴシック"/>
              </a:rPr>
              <a:t>u</a:t>
            </a:r>
            <a:r>
              <a:rPr kumimoji="0" lang="en-US" altLang="ZH-CN" sz="2000" b="0" i="0" u="none" strike="noStrike" cap="none" normalizeH="0" baseline="0" dirty="0">
                <a:ln>
                  <a:noFill/>
                </a:ln>
                <a:solidFill>
                  <a:schemeClr val="tx1"/>
                </a:solidFill>
                <a:effectLst/>
                <a:latin typeface="ＭＳ Ｐゴシック"/>
              </a:rPr>
              <a:t>art</a:t>
            </a:r>
            <a:endParaRPr lang="zh-CN" altLang="ZH-CN" sz="2000" dirty="0">
              <a:latin typeface="ＭＳ Ｐゴシック"/>
            </a:endParaRPr>
          </a:p>
        </p:txBody>
      </p:sp>
    </p:spTree>
    <p:extLst>
      <p:ext uri="{BB962C8B-B14F-4D97-AF65-F5344CB8AC3E}">
        <p14:creationId xmlns:p14="http://schemas.microsoft.com/office/powerpoint/2010/main" val="427119578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369</Words>
  <Application>Microsoft Office PowerPoint</Application>
  <PresentationFormat>全屏显示(4:3)</PresentationFormat>
  <Paragraphs>47</Paragraphs>
  <Slides>23</Slides>
  <Notes>23</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Default Design</vt:lpstr>
      <vt:lpstr>IOT Smart Drone</vt:lpstr>
      <vt:lpstr>Mid-term Progress Presentation</vt:lpstr>
      <vt:lpstr>Product Development Mission Background: Flying nodes </vt:lpstr>
      <vt:lpstr>Flying hotspot</vt:lpstr>
      <vt:lpstr>Logistics </vt:lpstr>
      <vt:lpstr>PowerPoint 演示文稿</vt:lpstr>
      <vt:lpstr>Design Overview: Technical Challenges</vt:lpstr>
      <vt:lpstr>System Architecture</vt:lpstr>
      <vt:lpstr>Drone system</vt:lpstr>
      <vt:lpstr>Design Overview: Technical Approach</vt:lpstr>
      <vt:lpstr>Design Overview: Technical Approach</vt:lpstr>
      <vt:lpstr>Design Overview</vt:lpstr>
      <vt:lpstr>Design Overview</vt:lpstr>
      <vt:lpstr>Design Overview: Technical Approach</vt:lpstr>
      <vt:lpstr>Design Overview: Technical Approach</vt:lpstr>
      <vt:lpstr>Design Overview: Technical Approach</vt:lpstr>
      <vt:lpstr>Design Overview: Technical Approach</vt:lpstr>
      <vt:lpstr>Testing and Verification</vt:lpstr>
      <vt:lpstr>Future Plan</vt:lpstr>
      <vt:lpstr>Future Plan</vt:lpstr>
      <vt:lpstr>PowerPoint 演示文稿</vt:lpstr>
      <vt:lpstr>Team and Responsibilities</vt:lpstr>
      <vt:lpstr>Resources and 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Drone</dc:title>
  <dc:subject/>
  <dc:creator>杨扬</dc:creator>
  <cp:keywords/>
  <dc:description/>
  <cp:lastModifiedBy>杨扬</cp:lastModifiedBy>
  <cp:revision>35</cp:revision>
  <dcterms:created xsi:type="dcterms:W3CDTF">2015-11-07T22:29:18Z</dcterms:created>
  <dcterms:modified xsi:type="dcterms:W3CDTF">2015-11-09T23:45:46Z</dcterms:modified>
  <cp:category/>
</cp:coreProperties>
</file>